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8" r:id="rId3"/>
    <p:sldId id="272" r:id="rId4"/>
    <p:sldId id="277" r:id="rId5"/>
    <p:sldId id="271" r:id="rId6"/>
    <p:sldId id="276" r:id="rId7"/>
    <p:sldId id="279" r:id="rId8"/>
    <p:sldId id="270" r:id="rId9"/>
    <p:sldId id="275" r:id="rId10"/>
    <p:sldId id="273" r:id="rId11"/>
    <p:sldId id="274" r:id="rId12"/>
    <p:sldId id="269" r:id="rId13"/>
    <p:sldId id="264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F7D"/>
    <a:srgbClr val="F8C0ED"/>
    <a:srgbClr val="FFD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75" d="100"/>
          <a:sy n="75" d="100"/>
        </p:scale>
        <p:origin x="4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6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2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1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8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02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8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3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6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B5B133C-38D0-4F8A-BD61-8994667AD501}"/>
              </a:ext>
            </a:extLst>
          </p:cNvPr>
          <p:cNvGrpSpPr/>
          <p:nvPr/>
        </p:nvGrpSpPr>
        <p:grpSpPr>
          <a:xfrm>
            <a:off x="1358678" y="775321"/>
            <a:ext cx="9474644" cy="5844219"/>
            <a:chOff x="1373600" y="978521"/>
            <a:chExt cx="9474644" cy="58442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B3E06-B96C-4474-BAFB-17950BA6F168}"/>
                </a:ext>
              </a:extLst>
            </p:cNvPr>
            <p:cNvSpPr/>
            <p:nvPr/>
          </p:nvSpPr>
          <p:spPr>
            <a:xfrm>
              <a:off x="1373600" y="978521"/>
              <a:ext cx="9474644" cy="1301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b="1" i="1" kern="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센서 퓨전</a:t>
              </a:r>
              <a:r>
                <a:rPr lang="ko-KR" altLang="en-US" sz="2800" b="1" i="1" kern="0" dirty="0">
                  <a:gradFill>
                    <a:gsLst>
                      <a:gs pos="59000">
                        <a:srgbClr val="4472C4">
                          <a:lumMod val="5000"/>
                          <a:lumOff val="95000"/>
                        </a:srgbClr>
                      </a:gs>
                      <a:gs pos="59000">
                        <a:srgbClr val="BDE3D1"/>
                      </a:gs>
                    </a:gsLst>
                    <a:lin ang="5400000" scaled="1"/>
                  </a:gradFill>
                </a:rPr>
                <a:t> 및 </a:t>
              </a:r>
              <a:r>
                <a:rPr lang="ko-KR" altLang="en-US" sz="2800" b="1" i="1" kern="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시선 추적기</a:t>
              </a:r>
              <a:r>
                <a:rPr lang="ko-KR" altLang="en-US" sz="2800" b="1" i="1" kern="0" dirty="0">
                  <a:gradFill>
                    <a:gsLst>
                      <a:gs pos="59000">
                        <a:srgbClr val="4472C4">
                          <a:lumMod val="5000"/>
                          <a:lumOff val="95000"/>
                        </a:srgbClr>
                      </a:gs>
                      <a:gs pos="59000">
                        <a:srgbClr val="BDE3D1"/>
                      </a:gs>
                    </a:gsLst>
                    <a:lin ang="5400000" scaled="1"/>
                  </a:gradFill>
                </a:rPr>
                <a:t>를 이용한</a:t>
              </a:r>
              <a:endParaRPr lang="en-US" altLang="ko-KR" sz="2800" b="1" i="1" kern="0" dirty="0">
                <a:gradFill>
                  <a:gsLst>
                    <a:gs pos="59000">
                      <a:srgbClr val="4472C4">
                        <a:lumMod val="5000"/>
                        <a:lumOff val="95000"/>
                      </a:srgbClr>
                    </a:gs>
                    <a:gs pos="59000">
                      <a:srgbClr val="BDE3D1"/>
                    </a:gs>
                  </a:gsLst>
                  <a:lin ang="5400000" scaled="1"/>
                </a:gra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b="1" i="1" kern="0" dirty="0">
                  <a:gradFill>
                    <a:gsLst>
                      <a:gs pos="59000">
                        <a:srgbClr val="4472C4">
                          <a:lumMod val="5000"/>
                          <a:lumOff val="95000"/>
                        </a:srgbClr>
                      </a:gs>
                      <a:gs pos="59000">
                        <a:srgbClr val="BDE3D1"/>
                      </a:gs>
                    </a:gsLst>
                    <a:lin ang="5400000" scaled="1"/>
                  </a:gradFill>
                </a:rPr>
                <a:t>차량의 주변 물체 및 운전자의 주의 집중 물체의 </a:t>
              </a:r>
              <a:r>
                <a:rPr lang="ko-KR" altLang="en-US" sz="2800" b="1" i="1" kern="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탐지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7A97885-D704-4561-B8FC-5F1CE5F79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0922" y="2809240"/>
              <a:ext cx="1800000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A9AF59-362C-4412-948B-DC2C356DEA69}"/>
                </a:ext>
              </a:extLst>
            </p:cNvPr>
            <p:cNvSpPr/>
            <p:nvPr/>
          </p:nvSpPr>
          <p:spPr>
            <a:xfrm>
              <a:off x="5952272" y="2996009"/>
              <a:ext cx="1356462" cy="23128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이상헌 교수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2">
                      <a:lumMod val="75000"/>
                    </a:schemeClr>
                  </a:solidFill>
                </a:rPr>
                <a:t>현석종</a:t>
              </a: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75000"/>
                    </a:schemeClr>
                  </a:solidFill>
                </a:rPr>
                <a:t>(</a:t>
              </a:r>
              <a:r>
                <a:rPr lang="ko-KR" altLang="en-US" sz="1200" b="1" dirty="0">
                  <a:solidFill>
                    <a:schemeClr val="bg2">
                      <a:lumMod val="75000"/>
                    </a:schemeClr>
                  </a:solidFill>
                </a:rPr>
                <a:t>발표자</a:t>
              </a:r>
              <a:r>
                <a:rPr lang="en-US" altLang="ko-KR" sz="1200" b="1" dirty="0">
                  <a:solidFill>
                    <a:schemeClr val="bg2">
                      <a:lumMod val="75000"/>
                    </a:schemeClr>
                  </a:solidFill>
                </a:rPr>
                <a:t>)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김지훈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발표자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2">
                      <a:lumMod val="75000"/>
                    </a:schemeClr>
                  </a:solidFill>
                </a:rPr>
                <a:t>김규빈</a:t>
              </a: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 요원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김성민 병장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2">
                      <a:lumMod val="75000"/>
                    </a:schemeClr>
                  </a:solidFill>
                </a:rPr>
                <a:t>선민혁</a:t>
              </a: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 상병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이지원 병장</a:t>
              </a:r>
              <a:endParaRPr lang="en-US" altLang="ko-KR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003CA04-97AE-4116-96C2-7AE3BAB3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6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221" y="5592529"/>
              <a:ext cx="2640358" cy="123021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95A412-6072-4033-A359-82080F80D891}"/>
                </a:ext>
              </a:extLst>
            </p:cNvPr>
            <p:cNvSpPr/>
            <p:nvPr/>
          </p:nvSpPr>
          <p:spPr>
            <a:xfrm>
              <a:off x="4683603" y="2996009"/>
              <a:ext cx="1316386" cy="697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연구 책임자  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</a:rPr>
                <a:t>연구 참여자  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40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355600" y="1231649"/>
            <a:ext cx="11501120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995680" y="219918"/>
            <a:ext cx="1020064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Development Direction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LIDAR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</a:rPr>
              <a:t>Super resolution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3045D47-541F-4A09-948A-1A41A19F54F6}"/>
              </a:ext>
            </a:extLst>
          </p:cNvPr>
          <p:cNvGrpSpPr/>
          <p:nvPr/>
        </p:nvGrpSpPr>
        <p:grpSpPr>
          <a:xfrm>
            <a:off x="1081356" y="2311753"/>
            <a:ext cx="10073390" cy="3317716"/>
            <a:chOff x="1081356" y="2311753"/>
            <a:chExt cx="10073390" cy="331771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E30A77F-C102-442A-ACC9-8D0730F0AB5A}"/>
                </a:ext>
              </a:extLst>
            </p:cNvPr>
            <p:cNvGrpSpPr/>
            <p:nvPr/>
          </p:nvGrpSpPr>
          <p:grpSpPr>
            <a:xfrm>
              <a:off x="1081356" y="2311753"/>
              <a:ext cx="2811541" cy="3182316"/>
              <a:chOff x="4306160" y="1221918"/>
              <a:chExt cx="3600000" cy="407475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9B1ACB7B-152F-4943-B0F2-CF864950817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06160" y="1221918"/>
                <a:ext cx="3600000" cy="3600000"/>
              </a:xfrm>
              <a:prstGeom prst="rect">
                <a:avLst/>
              </a:prstGeom>
              <a:ln w="381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10ABC8C-A889-4B0E-8017-69B4308E3B6C}"/>
                  </a:ext>
                </a:extLst>
              </p:cNvPr>
              <p:cNvSpPr/>
              <p:nvPr/>
            </p:nvSpPr>
            <p:spPr>
              <a:xfrm>
                <a:off x="5064760" y="4971549"/>
                <a:ext cx="2082800" cy="325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16-channel input</a:t>
                </a:r>
                <a:endParaRPr lang="ko-KR" altLang="en-US" sz="105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04537B6-A370-464F-99F6-557F6C3C7862}"/>
                </a:ext>
              </a:extLst>
            </p:cNvPr>
            <p:cNvGrpSpPr/>
            <p:nvPr/>
          </p:nvGrpSpPr>
          <p:grpSpPr>
            <a:xfrm>
              <a:off x="5444787" y="2311753"/>
              <a:ext cx="5709959" cy="3317716"/>
              <a:chOff x="4762263" y="2294728"/>
              <a:chExt cx="5446471" cy="316461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D71D8D6-F6CA-4ABF-90E8-F38074BECC59}"/>
                  </a:ext>
                </a:extLst>
              </p:cNvPr>
              <p:cNvGrpSpPr/>
              <p:nvPr/>
            </p:nvGrpSpPr>
            <p:grpSpPr>
              <a:xfrm>
                <a:off x="4868706" y="2294728"/>
                <a:ext cx="5340028" cy="2670014"/>
                <a:chOff x="4868706" y="2294728"/>
                <a:chExt cx="5340028" cy="267001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BA90E79-FF6F-465B-86C2-81D6F625D2A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68706" y="2294728"/>
                  <a:ext cx="2670014" cy="2670014"/>
                </a:xfrm>
                <a:prstGeom prst="rect">
                  <a:avLst/>
                </a:prstGeom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</p:pic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4556E9D-9C01-452D-BAA5-361DD1DAFBC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8720" y="2294728"/>
                  <a:ext cx="2670014" cy="2670014"/>
                </a:xfrm>
                <a:prstGeom prst="rect">
                  <a:avLst/>
                </a:prstGeom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7BEA216-A4E6-463D-90BB-BD64A9613E1E}"/>
                  </a:ext>
                </a:extLst>
              </p:cNvPr>
              <p:cNvSpPr/>
              <p:nvPr/>
            </p:nvSpPr>
            <p:spPr>
              <a:xfrm>
                <a:off x="4762263" y="5059237"/>
                <a:ext cx="2882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64-channel prediction</a:t>
                </a:r>
              </a:p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(4* upscaling – 16 to 64)</a:t>
                </a:r>
                <a:endParaRPr lang="ko-KR" altLang="en-US" sz="105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8BAA5A-A073-4329-B618-36DC24120EA9}"/>
                  </a:ext>
                </a:extLst>
              </p:cNvPr>
              <p:cNvSpPr/>
              <p:nvPr/>
            </p:nvSpPr>
            <p:spPr>
              <a:xfrm>
                <a:off x="7832327" y="5048962"/>
                <a:ext cx="20828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Ground truth</a:t>
                </a:r>
                <a:endParaRPr lang="ko-KR" altLang="en-US" sz="105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5FE91B7-6BDF-4339-9B26-55B940955146}"/>
                </a:ext>
              </a:extLst>
            </p:cNvPr>
            <p:cNvCxnSpPr>
              <a:cxnSpLocks/>
            </p:cNvCxnSpPr>
            <p:nvPr/>
          </p:nvCxnSpPr>
          <p:spPr>
            <a:xfrm>
              <a:off x="4058920" y="3711345"/>
              <a:ext cx="1315720" cy="0"/>
            </a:xfrm>
            <a:prstGeom prst="line">
              <a:avLst/>
            </a:prstGeom>
            <a:ln w="190500">
              <a:solidFill>
                <a:schemeClr val="accent4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226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355600" y="1231649"/>
            <a:ext cx="11501120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995680" y="219918"/>
            <a:ext cx="1020064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Development Direction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F_convnet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58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1645183" y="2132681"/>
            <a:ext cx="890163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●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THANK YOU FOR YOUR ATTENTION  </a:t>
            </a:r>
            <a:r>
              <a:rPr lang="ko-KR" altLang="en-US" sz="32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●</a:t>
            </a:r>
            <a:endParaRPr kumimoji="0" lang="en-US" altLang="ko-KR" sz="32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2496000" y="3236302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B574DA-E390-473E-8A1A-750CDE760867}"/>
              </a:ext>
            </a:extLst>
          </p:cNvPr>
          <p:cNvSpPr/>
          <p:nvPr/>
        </p:nvSpPr>
        <p:spPr>
          <a:xfrm>
            <a:off x="3677313" y="3707475"/>
            <a:ext cx="484690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</a:rPr>
              <a:t>If you have any questions, please ask.</a:t>
            </a:r>
          </a:p>
        </p:txBody>
      </p:sp>
    </p:spTree>
    <p:extLst>
      <p:ext uri="{BB962C8B-B14F-4D97-AF65-F5344CB8AC3E}">
        <p14:creationId xmlns:p14="http://schemas.microsoft.com/office/powerpoint/2010/main" val="175107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7646525"/>
            <a:ext cx="1181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작업판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목차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카메라 </a:t>
            </a:r>
            <a:r>
              <a:rPr lang="en-US" altLang="ko-KR" sz="2400" b="1" dirty="0">
                <a:solidFill>
                  <a:srgbClr val="FF0000"/>
                </a:solidFill>
              </a:rPr>
              <a:t>2d yolo v3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FF0000"/>
                </a:solidFill>
              </a:rPr>
              <a:t>Lidar </a:t>
            </a:r>
            <a:r>
              <a:rPr lang="ko-KR" altLang="en-US" sz="2400" b="1" dirty="0" err="1">
                <a:solidFill>
                  <a:srgbClr val="FF0000"/>
                </a:solidFill>
              </a:rPr>
              <a:t>유클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b="1" dirty="0" err="1">
                <a:solidFill>
                  <a:srgbClr val="FF0000"/>
                </a:solidFill>
              </a:rPr>
              <a:t>Eyetracker</a:t>
            </a:r>
            <a:r>
              <a:rPr lang="en-US" altLang="ko-KR" sz="2400" b="1" dirty="0">
                <a:solidFill>
                  <a:srgbClr val="FF0000"/>
                </a:solidFill>
              </a:rPr>
              <a:t> Darknet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통합</a:t>
            </a:r>
            <a:r>
              <a:rPr lang="en-US" altLang="ko-KR" sz="2400" b="1" dirty="0">
                <a:solidFill>
                  <a:srgbClr val="FF0000"/>
                </a:solidFill>
              </a:rPr>
              <a:t>(can, camera, lidar)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앞으로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실시간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en-US" altLang="ko-KR" sz="2400" b="1" dirty="0">
                <a:solidFill>
                  <a:srgbClr val="FF0000"/>
                </a:solidFill>
              </a:rPr>
              <a:t>Super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resolution</a:t>
            </a:r>
          </a:p>
          <a:p>
            <a:pPr marL="914400" lvl="1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라이다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en-US" altLang="ko-KR" sz="2400" b="1" dirty="0" err="1">
                <a:solidFill>
                  <a:srgbClr val="FF0000"/>
                </a:solidFill>
              </a:rPr>
              <a:t>F_convnet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en-US" altLang="ko-KR" sz="2400" b="1" dirty="0" err="1">
                <a:solidFill>
                  <a:srgbClr val="FF0000"/>
                </a:solidFill>
              </a:rPr>
              <a:t>Shlee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셀카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44A05AB-94A4-4391-9CEC-CD2DE7D6706D}"/>
              </a:ext>
            </a:extLst>
          </p:cNvPr>
          <p:cNvGrpSpPr/>
          <p:nvPr/>
        </p:nvGrpSpPr>
        <p:grpSpPr>
          <a:xfrm>
            <a:off x="1178001" y="2397760"/>
            <a:ext cx="9448086" cy="3253232"/>
            <a:chOff x="1178001" y="2397760"/>
            <a:chExt cx="9448086" cy="325323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20FC5D-38D1-44D1-A0CB-94EA1A6BF594}"/>
                </a:ext>
              </a:extLst>
            </p:cNvPr>
            <p:cNvGrpSpPr/>
            <p:nvPr/>
          </p:nvGrpSpPr>
          <p:grpSpPr>
            <a:xfrm>
              <a:off x="7192499" y="3068103"/>
              <a:ext cx="3421763" cy="2016284"/>
              <a:chOff x="6096000" y="2675206"/>
              <a:chExt cx="2558472" cy="1507587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DE99D16-BFB3-4C72-AF58-FB2EA16B97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41" t="5808" r="12486" b="59859"/>
              <a:stretch/>
            </p:blipFill>
            <p:spPr bwMode="auto">
              <a:xfrm>
                <a:off x="6096000" y="2675206"/>
                <a:ext cx="2558472" cy="1507587"/>
              </a:xfrm>
              <a:prstGeom prst="rect">
                <a:avLst/>
              </a:prstGeom>
              <a:noFill/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F56B3AFE-071E-4B77-A734-7819B132F0B3}"/>
                  </a:ext>
                </a:extLst>
              </p:cNvPr>
              <p:cNvSpPr/>
              <p:nvPr/>
            </p:nvSpPr>
            <p:spPr>
              <a:xfrm>
                <a:off x="6785264" y="3716418"/>
                <a:ext cx="208280" cy="208280"/>
              </a:xfrm>
              <a:prstGeom prst="ellipse">
                <a:avLst/>
              </a:prstGeom>
              <a:solidFill>
                <a:srgbClr val="FFC000"/>
              </a:solidFill>
              <a:ln w="127000">
                <a:solidFill>
                  <a:srgbClr val="FF0000">
                    <a:alpha val="70000"/>
                  </a:srgb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57150">
                    <a:solidFill>
                      <a:srgbClr val="FF0000"/>
                    </a:solidFill>
                  </a:ln>
                </a:endParaRPr>
              </a:p>
            </p:txBody>
          </p:sp>
        </p:grp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F424DB8-F81C-4DF1-BB1C-6CECC87E0F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27" b="28110"/>
            <a:stretch/>
          </p:blipFill>
          <p:spPr bwMode="auto">
            <a:xfrm>
              <a:off x="1178001" y="2760133"/>
              <a:ext cx="5133549" cy="289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 descr="컵, 테이블, 커피, 컴퓨터이(가) 표시된 사진&#10;&#10;자동 생성된 설명">
              <a:extLst>
                <a:ext uri="{FF2B5EF4-FFF2-40B4-BE49-F238E27FC236}">
                  <a16:creationId xmlns:a16="http://schemas.microsoft.com/office/drawing/2014/main" id="{1693ED45-4828-4524-A1B9-ACD1211E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352" y="4262392"/>
              <a:ext cx="474023" cy="48982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717052-53E1-4959-B87E-07B24714D288}"/>
                </a:ext>
              </a:extLst>
            </p:cNvPr>
            <p:cNvSpPr/>
            <p:nvPr/>
          </p:nvSpPr>
          <p:spPr>
            <a:xfrm>
              <a:off x="4368382" y="3428794"/>
              <a:ext cx="1461361" cy="860926"/>
            </a:xfrm>
            <a:prstGeom prst="rect">
              <a:avLst/>
            </a:prstGeom>
            <a:noFill/>
            <a:ln w="635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F4EB690-A75D-4065-B0F4-6F156468D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626" y="3428794"/>
              <a:ext cx="1362756" cy="258879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2E88F25-03FF-4A86-881F-ACE750EC9FCC}"/>
                </a:ext>
              </a:extLst>
            </p:cNvPr>
            <p:cNvCxnSpPr/>
            <p:nvPr/>
          </p:nvCxnSpPr>
          <p:spPr>
            <a:xfrm>
              <a:off x="3005626" y="3687672"/>
              <a:ext cx="1362756" cy="602048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2CEB73-2DD4-42F5-94D1-A9E4A5F2F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278" y="3155787"/>
              <a:ext cx="1772918" cy="795891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65EC69B-1CDE-425C-93FB-650B19D2B041}"/>
                </a:ext>
              </a:extLst>
            </p:cNvPr>
            <p:cNvCxnSpPr>
              <a:cxnSpLocks/>
            </p:cNvCxnSpPr>
            <p:nvPr/>
          </p:nvCxnSpPr>
          <p:spPr>
            <a:xfrm>
              <a:off x="1705277" y="3951679"/>
              <a:ext cx="1754023" cy="676245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179ECD9-46F5-49DA-951C-6B22A5D16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280" y="2397760"/>
              <a:ext cx="0" cy="1570313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B0063BC-28F0-4469-8A2F-FB475A680109}"/>
                </a:ext>
              </a:extLst>
            </p:cNvPr>
            <p:cNvCxnSpPr>
              <a:cxnSpLocks/>
            </p:cNvCxnSpPr>
            <p:nvPr/>
          </p:nvCxnSpPr>
          <p:spPr>
            <a:xfrm>
              <a:off x="1705276" y="3947424"/>
              <a:ext cx="1186029" cy="112401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341A0F4-BF85-42E8-BC00-EDFDAC965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114" y="3685360"/>
              <a:ext cx="1" cy="374465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BE6B6D1-564A-43A8-A1C0-C95352AD3506}"/>
                </a:ext>
              </a:extLst>
            </p:cNvPr>
            <p:cNvCxnSpPr>
              <a:cxnSpLocks/>
            </p:cNvCxnSpPr>
            <p:nvPr/>
          </p:nvCxnSpPr>
          <p:spPr>
            <a:xfrm>
              <a:off x="3005625" y="3681104"/>
              <a:ext cx="1836443" cy="2663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A2BEF0C-C2D4-473E-9226-66631B521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276" y="3681984"/>
              <a:ext cx="1245645" cy="26544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E121356-9DF0-44EF-9947-CDA7510418C0}"/>
                    </a:ext>
                  </a:extLst>
                </p:cNvPr>
                <p:cNvSpPr txBox="1"/>
                <p:nvPr/>
              </p:nvSpPr>
              <p:spPr>
                <a:xfrm>
                  <a:off x="1913097" y="4076245"/>
                  <a:ext cx="348407" cy="432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bg1"/>
                    </a:solidFill>
                    <a:latin typeface="MS Reference Sans Serif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E121356-9DF0-44EF-9947-CDA751041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3097" y="4076245"/>
                  <a:ext cx="348407" cy="4322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3B2021F-F3CB-4EF0-941D-2EC2A69E5B16}"/>
                    </a:ext>
                  </a:extLst>
                </p:cNvPr>
                <p:cNvSpPr txBox="1"/>
                <p:nvPr/>
              </p:nvSpPr>
              <p:spPr>
                <a:xfrm>
                  <a:off x="2049208" y="3141364"/>
                  <a:ext cx="348407" cy="432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bg1"/>
                    </a:solidFill>
                    <a:latin typeface="MS Reference Sans Serif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3B2021F-F3CB-4EF0-941D-2EC2A69E5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208" y="3141364"/>
                  <a:ext cx="348407" cy="432278"/>
                </a:xfrm>
                <a:prstGeom prst="rect">
                  <a:avLst/>
                </a:prstGeom>
                <a:blipFill>
                  <a:blip r:embed="rId7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2FCA6B-9677-4BBA-A182-71A54FD1A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5276" y="3293248"/>
              <a:ext cx="3136792" cy="647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F6A02ED3-B6B6-475C-91F0-48C146C928DB}"/>
                </a:ext>
              </a:extLst>
            </p:cNvPr>
            <p:cNvSpPr/>
            <p:nvPr/>
          </p:nvSpPr>
          <p:spPr>
            <a:xfrm rot="21113021">
              <a:off x="1308521" y="3399521"/>
              <a:ext cx="958897" cy="958897"/>
            </a:xfrm>
            <a:prstGeom prst="arc">
              <a:avLst/>
            </a:prstGeom>
            <a:noFill/>
            <a:ln w="28575">
              <a:solidFill>
                <a:schemeClr val="bg2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원호 32">
              <a:extLst>
                <a:ext uri="{FF2B5EF4-FFF2-40B4-BE49-F238E27FC236}">
                  <a16:creationId xmlns:a16="http://schemas.microsoft.com/office/drawing/2014/main" id="{F9810362-F4C3-4D10-A7DA-D22D12FA5120}"/>
                </a:ext>
              </a:extLst>
            </p:cNvPr>
            <p:cNvSpPr/>
            <p:nvPr/>
          </p:nvSpPr>
          <p:spPr>
            <a:xfrm rot="3973488">
              <a:off x="1995486" y="3910832"/>
              <a:ext cx="306018" cy="306018"/>
            </a:xfrm>
            <a:prstGeom prst="arc">
              <a:avLst>
                <a:gd name="adj1" fmla="val 16200000"/>
                <a:gd name="adj2" fmla="val 20334431"/>
              </a:avLst>
            </a:prstGeom>
            <a:noFill/>
            <a:ln w="28575">
              <a:solidFill>
                <a:schemeClr val="bg2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2A629DA-8F45-4A82-B66F-E1C25EAFC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8382" y="3068103"/>
              <a:ext cx="2812292" cy="36069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BFE4984-1F6B-4E6B-AC63-08628AC30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743" y="3068103"/>
              <a:ext cx="4784519" cy="366632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E1C0636-D2DF-4581-9763-BD65EC9795E4}"/>
                </a:ext>
              </a:extLst>
            </p:cNvPr>
            <p:cNvCxnSpPr>
              <a:cxnSpLocks/>
            </p:cNvCxnSpPr>
            <p:nvPr/>
          </p:nvCxnSpPr>
          <p:spPr>
            <a:xfrm>
              <a:off x="4368382" y="4289720"/>
              <a:ext cx="2812292" cy="824869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1F2463E-C057-4DB2-AF06-51576AE6621A}"/>
                </a:ext>
              </a:extLst>
            </p:cNvPr>
            <p:cNvCxnSpPr>
              <a:cxnSpLocks/>
            </p:cNvCxnSpPr>
            <p:nvPr/>
          </p:nvCxnSpPr>
          <p:spPr>
            <a:xfrm>
              <a:off x="5829743" y="4283779"/>
              <a:ext cx="4796344" cy="81080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57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0"/>
            <a:ext cx="6096000" cy="10119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2496000" y="1205739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AE0082-D356-4E5F-9BC5-2F085FD24817}"/>
              </a:ext>
            </a:extLst>
          </p:cNvPr>
          <p:cNvSpPr/>
          <p:nvPr/>
        </p:nvSpPr>
        <p:spPr>
          <a:xfrm>
            <a:off x="2496000" y="4993600"/>
            <a:ext cx="268817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1812BD-A4B8-42CA-8519-32F4BDCA11C3}"/>
              </a:ext>
            </a:extLst>
          </p:cNvPr>
          <p:cNvSpPr/>
          <p:nvPr/>
        </p:nvSpPr>
        <p:spPr>
          <a:xfrm>
            <a:off x="2496000" y="2060389"/>
            <a:ext cx="268817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FD5B97-868B-4FE6-90A6-F08A9B064653}"/>
              </a:ext>
            </a:extLst>
          </p:cNvPr>
          <p:cNvSpPr/>
          <p:nvPr/>
        </p:nvSpPr>
        <p:spPr>
          <a:xfrm>
            <a:off x="7347602" y="4993600"/>
            <a:ext cx="268817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C7E91-A4BD-4D14-81DA-1EF856EA198A}"/>
              </a:ext>
            </a:extLst>
          </p:cNvPr>
          <p:cNvSpPr/>
          <p:nvPr/>
        </p:nvSpPr>
        <p:spPr>
          <a:xfrm>
            <a:off x="7347602" y="2060389"/>
            <a:ext cx="268817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C1B143-3C02-4B77-B4FE-79455CB02552}"/>
              </a:ext>
            </a:extLst>
          </p:cNvPr>
          <p:cNvGrpSpPr/>
          <p:nvPr/>
        </p:nvGrpSpPr>
        <p:grpSpPr>
          <a:xfrm>
            <a:off x="4108901" y="1905072"/>
            <a:ext cx="4320044" cy="4323707"/>
            <a:chOff x="4108901" y="1905072"/>
            <a:chExt cx="4320044" cy="43237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93978C-7306-4EF8-BC0E-2F635B9364F5}"/>
                </a:ext>
              </a:extLst>
            </p:cNvPr>
            <p:cNvGrpSpPr/>
            <p:nvPr/>
          </p:nvGrpSpPr>
          <p:grpSpPr>
            <a:xfrm>
              <a:off x="4108901" y="1905072"/>
              <a:ext cx="4320044" cy="4323707"/>
              <a:chOff x="3385681" y="1011689"/>
              <a:chExt cx="5080005" cy="508431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86060A7-EA1D-4B0E-BD3A-0D4A3BBDFC68}"/>
                  </a:ext>
                </a:extLst>
              </p:cNvPr>
              <p:cNvGrpSpPr/>
              <p:nvPr/>
            </p:nvGrpSpPr>
            <p:grpSpPr>
              <a:xfrm>
                <a:off x="3385681" y="1011689"/>
                <a:ext cx="2417312" cy="2417311"/>
                <a:chOff x="3242806" y="1355724"/>
                <a:chExt cx="2417312" cy="241731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70F1147-7C16-404A-89D6-3B432F3E89AF}"/>
                    </a:ext>
                  </a:extLst>
                </p:cNvPr>
                <p:cNvGrpSpPr/>
                <p:nvPr/>
              </p:nvGrpSpPr>
              <p:grpSpPr>
                <a:xfrm>
                  <a:off x="4876346" y="1355724"/>
                  <a:ext cx="783772" cy="2417310"/>
                  <a:chOff x="4771571" y="1652588"/>
                  <a:chExt cx="783772" cy="2417310"/>
                </a:xfrm>
              </p:grpSpPr>
              <p:sp>
                <p:nvSpPr>
                  <p:cNvPr id="27" name="사각형: 둥근 위쪽 모서리 26">
                    <a:extLst>
                      <a:ext uri="{FF2B5EF4-FFF2-40B4-BE49-F238E27FC236}">
                        <a16:creationId xmlns:a16="http://schemas.microsoft.com/office/drawing/2014/main" id="{5392BF05-2968-4AA7-B385-FC513E455DBC}"/>
                      </a:ext>
                    </a:extLst>
                  </p:cNvPr>
                  <p:cNvSpPr/>
                  <p:nvPr/>
                </p:nvSpPr>
                <p:spPr>
                  <a:xfrm>
                    <a:off x="4771571" y="1652588"/>
                    <a:ext cx="783772" cy="163353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E8C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" name="직각 삼각형 27">
                    <a:extLst>
                      <a:ext uri="{FF2B5EF4-FFF2-40B4-BE49-F238E27FC236}">
                        <a16:creationId xmlns:a16="http://schemas.microsoft.com/office/drawing/2014/main" id="{37D68633-3B40-4E53-AB60-8067249E3C87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4771571" y="3286126"/>
                    <a:ext cx="783772" cy="783772"/>
                  </a:xfrm>
                  <a:prstGeom prst="rtTriangle">
                    <a:avLst/>
                  </a:prstGeom>
                  <a:solidFill>
                    <a:srgbClr val="4E8C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6" name="사각형: 둥근 위쪽 모서리 25">
                  <a:extLst>
                    <a:ext uri="{FF2B5EF4-FFF2-40B4-BE49-F238E27FC236}">
                      <a16:creationId xmlns:a16="http://schemas.microsoft.com/office/drawing/2014/main" id="{56AAC541-B948-4577-9D99-E98156F9CF3B}"/>
                    </a:ext>
                  </a:extLst>
                </p:cNvPr>
                <p:cNvSpPr/>
                <p:nvPr/>
              </p:nvSpPr>
              <p:spPr>
                <a:xfrm rot="16200000">
                  <a:off x="3667689" y="2564380"/>
                  <a:ext cx="783772" cy="163353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82A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6B5EF40-D8C9-4354-9D58-1215F7187340}"/>
                  </a:ext>
                </a:extLst>
              </p:cNvPr>
              <p:cNvGrpSpPr/>
              <p:nvPr/>
            </p:nvGrpSpPr>
            <p:grpSpPr>
              <a:xfrm rot="5400000">
                <a:off x="6048374" y="1011689"/>
                <a:ext cx="2417312" cy="2417311"/>
                <a:chOff x="3242806" y="1355724"/>
                <a:chExt cx="2417312" cy="2417311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A5D7B9B1-EFC9-446B-BDAB-2C96A6DA5A96}"/>
                    </a:ext>
                  </a:extLst>
                </p:cNvPr>
                <p:cNvGrpSpPr/>
                <p:nvPr/>
              </p:nvGrpSpPr>
              <p:grpSpPr>
                <a:xfrm>
                  <a:off x="4876346" y="1355724"/>
                  <a:ext cx="783772" cy="2417310"/>
                  <a:chOff x="4771571" y="1652588"/>
                  <a:chExt cx="783772" cy="2417310"/>
                </a:xfrm>
              </p:grpSpPr>
              <p:sp>
                <p:nvSpPr>
                  <p:cNvPr id="23" name="사각형: 둥근 위쪽 모서리 22">
                    <a:extLst>
                      <a:ext uri="{FF2B5EF4-FFF2-40B4-BE49-F238E27FC236}">
                        <a16:creationId xmlns:a16="http://schemas.microsoft.com/office/drawing/2014/main" id="{51C006FD-DDBC-4BD6-A777-2066787264CB}"/>
                      </a:ext>
                    </a:extLst>
                  </p:cNvPr>
                  <p:cNvSpPr/>
                  <p:nvPr/>
                </p:nvSpPr>
                <p:spPr>
                  <a:xfrm>
                    <a:off x="4771571" y="1652588"/>
                    <a:ext cx="783772" cy="163353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" name="직각 삼각형 23">
                    <a:extLst>
                      <a:ext uri="{FF2B5EF4-FFF2-40B4-BE49-F238E27FC236}">
                        <a16:creationId xmlns:a16="http://schemas.microsoft.com/office/drawing/2014/main" id="{BF5F51A3-094E-43F7-B575-0150D9A70A12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4771571" y="3286126"/>
                    <a:ext cx="783772" cy="783772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2" name="사각형: 둥근 위쪽 모서리 21">
                  <a:extLst>
                    <a:ext uri="{FF2B5EF4-FFF2-40B4-BE49-F238E27FC236}">
                      <a16:creationId xmlns:a16="http://schemas.microsoft.com/office/drawing/2014/main" id="{AE14AD39-02FB-4080-8CDB-C8052C3A3BC3}"/>
                    </a:ext>
                  </a:extLst>
                </p:cNvPr>
                <p:cNvSpPr/>
                <p:nvPr/>
              </p:nvSpPr>
              <p:spPr>
                <a:xfrm rot="16200000">
                  <a:off x="3667689" y="2564380"/>
                  <a:ext cx="783772" cy="163353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82A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1E02442-71C1-4ABA-8D3E-D2532603105C}"/>
                  </a:ext>
                </a:extLst>
              </p:cNvPr>
              <p:cNvGrpSpPr/>
              <p:nvPr/>
            </p:nvGrpSpPr>
            <p:grpSpPr>
              <a:xfrm rot="10800000">
                <a:off x="6048374" y="3678689"/>
                <a:ext cx="2417312" cy="2417311"/>
                <a:chOff x="3242806" y="1355724"/>
                <a:chExt cx="2417312" cy="241731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AC5873D3-7EAA-4A3D-A546-D841D5B018B7}"/>
                    </a:ext>
                  </a:extLst>
                </p:cNvPr>
                <p:cNvGrpSpPr/>
                <p:nvPr/>
              </p:nvGrpSpPr>
              <p:grpSpPr>
                <a:xfrm>
                  <a:off x="4876346" y="1355724"/>
                  <a:ext cx="783772" cy="2417310"/>
                  <a:chOff x="4771571" y="1652588"/>
                  <a:chExt cx="783772" cy="2417310"/>
                </a:xfrm>
              </p:grpSpPr>
              <p:sp>
                <p:nvSpPr>
                  <p:cNvPr id="19" name="사각형: 둥근 위쪽 모서리 18">
                    <a:extLst>
                      <a:ext uri="{FF2B5EF4-FFF2-40B4-BE49-F238E27FC236}">
                        <a16:creationId xmlns:a16="http://schemas.microsoft.com/office/drawing/2014/main" id="{0408C1AD-68DF-485A-8643-37E9C774308D}"/>
                      </a:ext>
                    </a:extLst>
                  </p:cNvPr>
                  <p:cNvSpPr/>
                  <p:nvPr/>
                </p:nvSpPr>
                <p:spPr>
                  <a:xfrm>
                    <a:off x="4771571" y="1652588"/>
                    <a:ext cx="783772" cy="163353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E8C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직각 삼각형 19">
                    <a:extLst>
                      <a:ext uri="{FF2B5EF4-FFF2-40B4-BE49-F238E27FC236}">
                        <a16:creationId xmlns:a16="http://schemas.microsoft.com/office/drawing/2014/main" id="{DDC9E6B5-E172-4BAA-B749-CDA485E9367E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4771571" y="3286126"/>
                    <a:ext cx="783772" cy="783772"/>
                  </a:xfrm>
                  <a:prstGeom prst="rtTriangle">
                    <a:avLst/>
                  </a:prstGeom>
                  <a:solidFill>
                    <a:srgbClr val="4E8C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8" name="사각형: 둥근 위쪽 모서리 17">
                  <a:extLst>
                    <a:ext uri="{FF2B5EF4-FFF2-40B4-BE49-F238E27FC236}">
                      <a16:creationId xmlns:a16="http://schemas.microsoft.com/office/drawing/2014/main" id="{40839305-A766-49C7-B873-DC8188683F30}"/>
                    </a:ext>
                  </a:extLst>
                </p:cNvPr>
                <p:cNvSpPr/>
                <p:nvPr/>
              </p:nvSpPr>
              <p:spPr>
                <a:xfrm rot="16200000">
                  <a:off x="3667689" y="2564380"/>
                  <a:ext cx="783772" cy="163353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82A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C7458C2-BBDC-4515-BDF2-E9F93A35341E}"/>
                  </a:ext>
                </a:extLst>
              </p:cNvPr>
              <p:cNvGrpSpPr/>
              <p:nvPr/>
            </p:nvGrpSpPr>
            <p:grpSpPr>
              <a:xfrm rot="16200000">
                <a:off x="3385681" y="3678689"/>
                <a:ext cx="2417312" cy="2417311"/>
                <a:chOff x="3242806" y="1355724"/>
                <a:chExt cx="2417312" cy="2417311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6F5CDF2-F71F-4804-A6DB-C20BC749EB2D}"/>
                    </a:ext>
                  </a:extLst>
                </p:cNvPr>
                <p:cNvGrpSpPr/>
                <p:nvPr/>
              </p:nvGrpSpPr>
              <p:grpSpPr>
                <a:xfrm>
                  <a:off x="4876346" y="1355724"/>
                  <a:ext cx="783772" cy="2417310"/>
                  <a:chOff x="4771571" y="1652588"/>
                  <a:chExt cx="783772" cy="2417310"/>
                </a:xfrm>
              </p:grpSpPr>
              <p:sp>
                <p:nvSpPr>
                  <p:cNvPr id="15" name="사각형: 둥근 위쪽 모서리 14">
                    <a:extLst>
                      <a:ext uri="{FF2B5EF4-FFF2-40B4-BE49-F238E27FC236}">
                        <a16:creationId xmlns:a16="http://schemas.microsoft.com/office/drawing/2014/main" id="{FC3D1EA3-74B2-4616-A932-9BB55504201C}"/>
                      </a:ext>
                    </a:extLst>
                  </p:cNvPr>
                  <p:cNvSpPr/>
                  <p:nvPr/>
                </p:nvSpPr>
                <p:spPr>
                  <a:xfrm>
                    <a:off x="4771571" y="1652588"/>
                    <a:ext cx="783772" cy="163353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직각 삼각형 15">
                    <a:extLst>
                      <a:ext uri="{FF2B5EF4-FFF2-40B4-BE49-F238E27FC236}">
                        <a16:creationId xmlns:a16="http://schemas.microsoft.com/office/drawing/2014/main" id="{08821702-8A41-423A-AA6A-0F29FFD9E5D7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4771571" y="3286126"/>
                    <a:ext cx="783772" cy="783772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" name="사각형: 둥근 위쪽 모서리 13">
                  <a:extLst>
                    <a:ext uri="{FF2B5EF4-FFF2-40B4-BE49-F238E27FC236}">
                      <a16:creationId xmlns:a16="http://schemas.microsoft.com/office/drawing/2014/main" id="{BDB815D6-BAC4-413B-9E51-9A219E60EBE5}"/>
                    </a:ext>
                  </a:extLst>
                </p:cNvPr>
                <p:cNvSpPr/>
                <p:nvPr/>
              </p:nvSpPr>
              <p:spPr>
                <a:xfrm rot="16200000">
                  <a:off x="3667689" y="2564380"/>
                  <a:ext cx="783772" cy="163353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182A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036500E-2B7D-41DD-B5F0-472552D124BC}"/>
                </a:ext>
              </a:extLst>
            </p:cNvPr>
            <p:cNvSpPr/>
            <p:nvPr/>
          </p:nvSpPr>
          <p:spPr>
            <a:xfrm>
              <a:off x="5588275" y="2020714"/>
              <a:ext cx="486099" cy="486099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01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55F758D-8EAE-422A-A049-E75587C8268A}"/>
                </a:ext>
              </a:extLst>
            </p:cNvPr>
            <p:cNvSpPr/>
            <p:nvPr/>
          </p:nvSpPr>
          <p:spPr>
            <a:xfrm>
              <a:off x="7827838" y="3384446"/>
              <a:ext cx="486099" cy="486099"/>
            </a:xfrm>
            <a:prstGeom prst="ellipse">
              <a:avLst/>
            </a:prstGeom>
            <a:noFill/>
            <a:ln>
              <a:solidFill>
                <a:srgbClr val="2E52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2E5250"/>
                  </a:solidFill>
                </a:rPr>
                <a:t>01</a:t>
              </a:r>
              <a:endParaRPr lang="ko-KR" altLang="en-US" b="1" dirty="0">
                <a:solidFill>
                  <a:srgbClr val="2E5250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D5A5F59-1569-40A6-8526-1675AA8633A5}"/>
                </a:ext>
              </a:extLst>
            </p:cNvPr>
            <p:cNvSpPr/>
            <p:nvPr/>
          </p:nvSpPr>
          <p:spPr>
            <a:xfrm>
              <a:off x="6461105" y="5636319"/>
              <a:ext cx="486099" cy="486099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01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5E85656-8056-44B4-B470-86937B7CD11F}"/>
                </a:ext>
              </a:extLst>
            </p:cNvPr>
            <p:cNvSpPr/>
            <p:nvPr/>
          </p:nvSpPr>
          <p:spPr>
            <a:xfrm>
              <a:off x="4209274" y="4263302"/>
              <a:ext cx="486099" cy="486099"/>
            </a:xfrm>
            <a:prstGeom prst="ellipse">
              <a:avLst/>
            </a:prstGeom>
            <a:noFill/>
            <a:ln>
              <a:solidFill>
                <a:srgbClr val="2E52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2E5250"/>
                  </a:solidFill>
                </a:rPr>
                <a:t>01</a:t>
              </a:r>
              <a:endParaRPr lang="ko-KR" altLang="en-US" b="1" dirty="0">
                <a:solidFill>
                  <a:srgbClr val="2E525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07E53C4-D8B0-4031-9D4B-A3BC284B29FE}"/>
                </a:ext>
              </a:extLst>
            </p:cNvPr>
            <p:cNvSpPr/>
            <p:nvPr/>
          </p:nvSpPr>
          <p:spPr>
            <a:xfrm>
              <a:off x="4712456" y="4383240"/>
              <a:ext cx="85811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2E5250"/>
                  </a:solidFill>
                </a:rPr>
                <a:t>CONTENTS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30F2E15-7F5C-45FF-9444-171F57F662C5}"/>
                </a:ext>
              </a:extLst>
            </p:cNvPr>
            <p:cNvSpPr/>
            <p:nvPr/>
          </p:nvSpPr>
          <p:spPr>
            <a:xfrm rot="5400000">
              <a:off x="5393747" y="2825236"/>
              <a:ext cx="87219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</a:rPr>
                <a:t>CONTENTS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6947204" y="3504384"/>
              <a:ext cx="88113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2E5250"/>
                  </a:solidFill>
                </a:rPr>
                <a:t>CONTENTS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9263C28-0E94-414D-A0F3-1DF49356471C}"/>
                </a:ext>
              </a:extLst>
            </p:cNvPr>
            <p:cNvSpPr/>
            <p:nvPr/>
          </p:nvSpPr>
          <p:spPr>
            <a:xfrm rot="5400000">
              <a:off x="6260949" y="5069494"/>
              <a:ext cx="88640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03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0"/>
            <a:ext cx="6096000" cy="10119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2496000" y="1205739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81639E59-6610-48A0-88F6-4D07182C2B06}"/>
              </a:ext>
            </a:extLst>
          </p:cNvPr>
          <p:cNvSpPr/>
          <p:nvPr/>
        </p:nvSpPr>
        <p:spPr>
          <a:xfrm>
            <a:off x="4001545" y="1770092"/>
            <a:ext cx="2095576" cy="2072427"/>
          </a:xfrm>
          <a:custGeom>
            <a:avLst/>
            <a:gdLst>
              <a:gd name="connsiteX0" fmla="*/ 1495627 w 2556642"/>
              <a:gd name="connsiteY0" fmla="*/ 0 h 2528400"/>
              <a:gd name="connsiteX1" fmla="*/ 2429657 w 2556642"/>
              <a:gd name="connsiteY1" fmla="*/ 0 h 2528400"/>
              <a:gd name="connsiteX2" fmla="*/ 2556642 w 2556642"/>
              <a:gd name="connsiteY2" fmla="*/ 126985 h 2528400"/>
              <a:gd name="connsiteX3" fmla="*/ 2556642 w 2556642"/>
              <a:gd name="connsiteY3" fmla="*/ 2401415 h 2528400"/>
              <a:gd name="connsiteX4" fmla="*/ 2556641 w 2556642"/>
              <a:gd name="connsiteY4" fmla="*/ 2401420 h 2528400"/>
              <a:gd name="connsiteX5" fmla="*/ 2556641 w 2556642"/>
              <a:gd name="connsiteY5" fmla="*/ 2410289 h 2528400"/>
              <a:gd name="connsiteX6" fmla="*/ 2438530 w 2556642"/>
              <a:gd name="connsiteY6" fmla="*/ 2528400 h 2528400"/>
              <a:gd name="connsiteX7" fmla="*/ 2429657 w 2556642"/>
              <a:gd name="connsiteY7" fmla="*/ 2528400 h 2528400"/>
              <a:gd name="connsiteX8" fmla="*/ 1495627 w 2556642"/>
              <a:gd name="connsiteY8" fmla="*/ 2528400 h 2528400"/>
              <a:gd name="connsiteX9" fmla="*/ 118111 w 2556642"/>
              <a:gd name="connsiteY9" fmla="*/ 2528400 h 2528400"/>
              <a:gd name="connsiteX10" fmla="*/ 0 w 2556642"/>
              <a:gd name="connsiteY10" fmla="*/ 2410289 h 2528400"/>
              <a:gd name="connsiteX11" fmla="*/ 0 w 2556642"/>
              <a:gd name="connsiteY11" fmla="*/ 1458511 h 2528400"/>
              <a:gd name="connsiteX12" fmla="*/ 118111 w 2556642"/>
              <a:gd name="connsiteY12" fmla="*/ 1340400 h 2528400"/>
              <a:gd name="connsiteX13" fmla="*/ 883190 w 2556642"/>
              <a:gd name="connsiteY13" fmla="*/ 1340400 h 2528400"/>
              <a:gd name="connsiteX14" fmla="*/ 883190 w 2556642"/>
              <a:gd name="connsiteY14" fmla="*/ 1339200 h 2528400"/>
              <a:gd name="connsiteX15" fmla="*/ 1241989 w 2556642"/>
              <a:gd name="connsiteY15" fmla="*/ 1339200 h 2528400"/>
              <a:gd name="connsiteX16" fmla="*/ 1358995 w 2556642"/>
              <a:gd name="connsiteY16" fmla="*/ 1261643 h 2528400"/>
              <a:gd name="connsiteX17" fmla="*/ 1368642 w 2556642"/>
              <a:gd name="connsiteY17" fmla="*/ 1213860 h 2528400"/>
              <a:gd name="connsiteX18" fmla="*/ 1368642 w 2556642"/>
              <a:gd name="connsiteY18" fmla="*/ 126985 h 2528400"/>
              <a:gd name="connsiteX19" fmla="*/ 1495627 w 2556642"/>
              <a:gd name="connsiteY19" fmla="*/ 0 h 25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56642" h="2528400">
                <a:moveTo>
                  <a:pt x="1495627" y="0"/>
                </a:moveTo>
                <a:lnTo>
                  <a:pt x="2429657" y="0"/>
                </a:lnTo>
                <a:cubicBezTo>
                  <a:pt x="2499789" y="0"/>
                  <a:pt x="2556642" y="56853"/>
                  <a:pt x="2556642" y="126985"/>
                </a:cubicBezTo>
                <a:lnTo>
                  <a:pt x="2556642" y="2401415"/>
                </a:lnTo>
                <a:lnTo>
                  <a:pt x="2556641" y="2401420"/>
                </a:lnTo>
                <a:lnTo>
                  <a:pt x="2556641" y="2410289"/>
                </a:lnTo>
                <a:cubicBezTo>
                  <a:pt x="2556641" y="2475520"/>
                  <a:pt x="2503761" y="2528400"/>
                  <a:pt x="2438530" y="2528400"/>
                </a:cubicBezTo>
                <a:lnTo>
                  <a:pt x="2429657" y="2528400"/>
                </a:lnTo>
                <a:lnTo>
                  <a:pt x="1495627" y="2528400"/>
                </a:lnTo>
                <a:lnTo>
                  <a:pt x="118111" y="2528400"/>
                </a:lnTo>
                <a:cubicBezTo>
                  <a:pt x="52880" y="2528400"/>
                  <a:pt x="0" y="2475520"/>
                  <a:pt x="0" y="2410289"/>
                </a:cubicBezTo>
                <a:lnTo>
                  <a:pt x="0" y="1458511"/>
                </a:lnTo>
                <a:cubicBezTo>
                  <a:pt x="0" y="1393280"/>
                  <a:pt x="52880" y="1340400"/>
                  <a:pt x="118111" y="1340400"/>
                </a:cubicBezTo>
                <a:lnTo>
                  <a:pt x="883190" y="1340400"/>
                </a:lnTo>
                <a:lnTo>
                  <a:pt x="883190" y="1339200"/>
                </a:lnTo>
                <a:lnTo>
                  <a:pt x="1241989" y="1339200"/>
                </a:lnTo>
                <a:cubicBezTo>
                  <a:pt x="1294588" y="1339200"/>
                  <a:pt x="1339718" y="1307220"/>
                  <a:pt x="1358995" y="1261643"/>
                </a:cubicBezTo>
                <a:lnTo>
                  <a:pt x="1368642" y="1213860"/>
                </a:lnTo>
                <a:lnTo>
                  <a:pt x="1368642" y="126985"/>
                </a:lnTo>
                <a:cubicBezTo>
                  <a:pt x="1368642" y="56853"/>
                  <a:pt x="1425495" y="0"/>
                  <a:pt x="14956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2F86439-803A-4E66-A5FC-F163B96A7667}"/>
              </a:ext>
            </a:extLst>
          </p:cNvPr>
          <p:cNvSpPr/>
          <p:nvPr/>
        </p:nvSpPr>
        <p:spPr>
          <a:xfrm>
            <a:off x="4001546" y="1770093"/>
            <a:ext cx="973756" cy="973756"/>
          </a:xfrm>
          <a:prstGeom prst="roundRect">
            <a:avLst>
              <a:gd name="adj" fmla="val 10689"/>
            </a:avLst>
          </a:prstGeom>
          <a:solidFill>
            <a:srgbClr val="18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0E5896-95AC-4403-9F39-ADB3D799EC11}"/>
              </a:ext>
            </a:extLst>
          </p:cNvPr>
          <p:cNvSpPr/>
          <p:nvPr/>
        </p:nvSpPr>
        <p:spPr>
          <a:xfrm>
            <a:off x="1289332" y="2772171"/>
            <a:ext cx="241270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130281-F85D-4F15-8AF1-B579F528703A}"/>
              </a:ext>
            </a:extLst>
          </p:cNvPr>
          <p:cNvGrpSpPr/>
          <p:nvPr/>
        </p:nvGrpSpPr>
        <p:grpSpPr>
          <a:xfrm rot="16200000">
            <a:off x="4013119" y="4157497"/>
            <a:ext cx="2095576" cy="2072427"/>
            <a:chOff x="4095007" y="1966713"/>
            <a:chExt cx="2556642" cy="2528400"/>
          </a:xfrm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92EDD3F-AFDF-4767-961C-EECD0CB86580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E4198D4-75AB-432C-B93A-B93CB09357C8}"/>
                </a:ext>
              </a:extLst>
            </p:cNvPr>
            <p:cNvSpPr/>
            <p:nvPr/>
          </p:nvSpPr>
          <p:spPr>
            <a:xfrm rot="54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18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white"/>
                  </a:solidFill>
                </a:rPr>
                <a:t>03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5F72648-10C8-4188-B99E-F35EEC397B26}"/>
              </a:ext>
            </a:extLst>
          </p:cNvPr>
          <p:cNvGrpSpPr/>
          <p:nvPr/>
        </p:nvGrpSpPr>
        <p:grpSpPr>
          <a:xfrm rot="10800000">
            <a:off x="6419774" y="4157496"/>
            <a:ext cx="2095576" cy="2072427"/>
            <a:chOff x="4095007" y="1966713"/>
            <a:chExt cx="2556642" cy="25284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F55132D-325F-4E82-B80E-483297EBAFD9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7B05ED2-97BC-4643-B448-B37F1F5AE661}"/>
                </a:ext>
              </a:extLst>
            </p:cNvPr>
            <p:cNvSpPr/>
            <p:nvPr/>
          </p:nvSpPr>
          <p:spPr>
            <a:xfrm rot="108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18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white"/>
                  </a:solidFill>
                </a:rPr>
                <a:t>04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06638E-DFB8-4982-92DA-9170651F7935}"/>
              </a:ext>
            </a:extLst>
          </p:cNvPr>
          <p:cNvGrpSpPr/>
          <p:nvPr/>
        </p:nvGrpSpPr>
        <p:grpSpPr>
          <a:xfrm rot="5400000">
            <a:off x="6419773" y="1781666"/>
            <a:ext cx="2095576" cy="2072427"/>
            <a:chOff x="4095007" y="1966713"/>
            <a:chExt cx="2556642" cy="2528400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B7762C1-FC97-41CD-835C-543436EF14A1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3C7DEB3-C43E-4BEC-82CF-8DF1DC1A701C}"/>
                </a:ext>
              </a:extLst>
            </p:cNvPr>
            <p:cNvSpPr/>
            <p:nvPr/>
          </p:nvSpPr>
          <p:spPr>
            <a:xfrm rot="162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18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9FA6FEE-59B8-4236-BCE1-EBCA56006F5C}"/>
              </a:ext>
            </a:extLst>
          </p:cNvPr>
          <p:cNvSpPr/>
          <p:nvPr/>
        </p:nvSpPr>
        <p:spPr>
          <a:xfrm>
            <a:off x="8673808" y="2761326"/>
            <a:ext cx="2318042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85A0BE-C68C-4DEF-B800-1582677FA860}"/>
              </a:ext>
            </a:extLst>
          </p:cNvPr>
          <p:cNvSpPr/>
          <p:nvPr/>
        </p:nvSpPr>
        <p:spPr>
          <a:xfrm>
            <a:off x="1383998" y="4018230"/>
            <a:ext cx="2318042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9B0265-2912-4545-A4BC-77C556852469}"/>
              </a:ext>
            </a:extLst>
          </p:cNvPr>
          <p:cNvSpPr/>
          <p:nvPr/>
        </p:nvSpPr>
        <p:spPr>
          <a:xfrm>
            <a:off x="8673808" y="4018230"/>
            <a:ext cx="2318042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80" name="Freeform 36">
            <a:extLst>
              <a:ext uri="{FF2B5EF4-FFF2-40B4-BE49-F238E27FC236}">
                <a16:creationId xmlns:a16="http://schemas.microsoft.com/office/drawing/2014/main" id="{7C260D4D-BBB7-4B52-87E8-5D5CD7A7E710}"/>
              </a:ext>
            </a:extLst>
          </p:cNvPr>
          <p:cNvSpPr>
            <a:spLocks noEditPoints="1"/>
          </p:cNvSpPr>
          <p:nvPr/>
        </p:nvSpPr>
        <p:spPr bwMode="auto">
          <a:xfrm>
            <a:off x="5507859" y="2118852"/>
            <a:ext cx="195465" cy="32875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E52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 23">
            <a:extLst>
              <a:ext uri="{FF2B5EF4-FFF2-40B4-BE49-F238E27FC236}">
                <a16:creationId xmlns:a16="http://schemas.microsoft.com/office/drawing/2014/main" id="{1938045B-EA04-4C5A-8912-D53C103FF783}"/>
              </a:ext>
            </a:extLst>
          </p:cNvPr>
          <p:cNvSpPr>
            <a:spLocks/>
          </p:cNvSpPr>
          <p:nvPr/>
        </p:nvSpPr>
        <p:spPr bwMode="auto">
          <a:xfrm>
            <a:off x="6753923" y="2163719"/>
            <a:ext cx="294248" cy="25752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E52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638D8328-B8EC-4E63-AC5E-D242D4B555D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456929" y="5611241"/>
            <a:ext cx="297323" cy="26360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E52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3" name="Group 20">
            <a:extLst>
              <a:ext uri="{FF2B5EF4-FFF2-40B4-BE49-F238E27FC236}">
                <a16:creationId xmlns:a16="http://schemas.microsoft.com/office/drawing/2014/main" id="{18EA76DA-2033-4560-B5E6-6926F81762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3513" y="5561046"/>
            <a:ext cx="230052" cy="313802"/>
            <a:chOff x="2597" y="4163"/>
            <a:chExt cx="217" cy="296"/>
          </a:xfrm>
          <a:solidFill>
            <a:srgbClr val="2E5250"/>
          </a:solidFill>
        </p:grpSpPr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C35DE179-7261-44A9-863B-CA2931564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7F196E65-F593-4E50-AF26-7E9D7AEE4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A015AE4B-9E8F-4916-8459-F4C93B517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9DE9C7B8-8BB5-4268-B569-85E9209E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68926DE-1E95-435D-B5EA-5F6F1BBD9177}"/>
              </a:ext>
            </a:extLst>
          </p:cNvPr>
          <p:cNvSpPr/>
          <p:nvPr/>
        </p:nvSpPr>
        <p:spPr>
          <a:xfrm>
            <a:off x="4279038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6B85A6B-5D38-4698-9B66-D08C2F76799D}"/>
              </a:ext>
            </a:extLst>
          </p:cNvPr>
          <p:cNvSpPr/>
          <p:nvPr/>
        </p:nvSpPr>
        <p:spPr>
          <a:xfrm>
            <a:off x="4605465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3E4943D-26E2-489C-8EDC-CCEF03478E27}"/>
              </a:ext>
            </a:extLst>
          </p:cNvPr>
          <p:cNvSpPr/>
          <p:nvPr/>
        </p:nvSpPr>
        <p:spPr>
          <a:xfrm>
            <a:off x="4931892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67B9F3D-6659-4BC6-8AC1-AD47F2784A09}"/>
              </a:ext>
            </a:extLst>
          </p:cNvPr>
          <p:cNvSpPr/>
          <p:nvPr/>
        </p:nvSpPr>
        <p:spPr>
          <a:xfrm>
            <a:off x="5258319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9288149-8FB2-48A5-AAD4-2230FCB28EE5}"/>
              </a:ext>
            </a:extLst>
          </p:cNvPr>
          <p:cNvSpPr/>
          <p:nvPr/>
        </p:nvSpPr>
        <p:spPr>
          <a:xfrm>
            <a:off x="5584746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7DFFE43-04C7-4E11-A84E-E1CAA45EB946}"/>
              </a:ext>
            </a:extLst>
          </p:cNvPr>
          <p:cNvSpPr/>
          <p:nvPr/>
        </p:nvSpPr>
        <p:spPr>
          <a:xfrm>
            <a:off x="4279038" y="3398317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0865D05-9A48-47F5-B87B-2FF2544AF32D}"/>
              </a:ext>
            </a:extLst>
          </p:cNvPr>
          <p:cNvSpPr/>
          <p:nvPr/>
        </p:nvSpPr>
        <p:spPr>
          <a:xfrm>
            <a:off x="4605465" y="3398317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EBB6B44-9F44-4679-884D-3AC0A8E78D59}"/>
              </a:ext>
            </a:extLst>
          </p:cNvPr>
          <p:cNvSpPr/>
          <p:nvPr/>
        </p:nvSpPr>
        <p:spPr>
          <a:xfrm>
            <a:off x="4931892" y="3398317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02EF5E0-2CBA-4563-87D9-421A682D1561}"/>
              </a:ext>
            </a:extLst>
          </p:cNvPr>
          <p:cNvSpPr/>
          <p:nvPr/>
        </p:nvSpPr>
        <p:spPr>
          <a:xfrm>
            <a:off x="5258319" y="3398317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52ED860-4186-4A75-8287-0798E068A7F2}"/>
              </a:ext>
            </a:extLst>
          </p:cNvPr>
          <p:cNvSpPr/>
          <p:nvPr/>
        </p:nvSpPr>
        <p:spPr>
          <a:xfrm>
            <a:off x="5584746" y="3398317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4F53DE2-B642-4E6A-A54B-315048A339AF}"/>
              </a:ext>
            </a:extLst>
          </p:cNvPr>
          <p:cNvSpPr/>
          <p:nvPr/>
        </p:nvSpPr>
        <p:spPr>
          <a:xfrm>
            <a:off x="6681917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075DA0C-C288-450A-AEBB-311934625441}"/>
              </a:ext>
            </a:extLst>
          </p:cNvPr>
          <p:cNvSpPr/>
          <p:nvPr/>
        </p:nvSpPr>
        <p:spPr>
          <a:xfrm>
            <a:off x="7008344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FD19790-A737-40FC-B00E-3ABAA78129AC}"/>
              </a:ext>
            </a:extLst>
          </p:cNvPr>
          <p:cNvSpPr/>
          <p:nvPr/>
        </p:nvSpPr>
        <p:spPr>
          <a:xfrm>
            <a:off x="7334771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D4B909F-966C-4B01-A12C-B77A42AFDB39}"/>
              </a:ext>
            </a:extLst>
          </p:cNvPr>
          <p:cNvSpPr/>
          <p:nvPr/>
        </p:nvSpPr>
        <p:spPr>
          <a:xfrm>
            <a:off x="7661198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512465F-F87C-4082-A705-D08AB9C35F0F}"/>
              </a:ext>
            </a:extLst>
          </p:cNvPr>
          <p:cNvSpPr/>
          <p:nvPr/>
        </p:nvSpPr>
        <p:spPr>
          <a:xfrm>
            <a:off x="7987625" y="3107184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87C0920-2F9D-47D0-81AD-642B6C10B349}"/>
              </a:ext>
            </a:extLst>
          </p:cNvPr>
          <p:cNvSpPr/>
          <p:nvPr/>
        </p:nvSpPr>
        <p:spPr>
          <a:xfrm>
            <a:off x="6681917" y="3398317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AA04C76-29C9-4F18-A35A-01D8F00E759D}"/>
              </a:ext>
            </a:extLst>
          </p:cNvPr>
          <p:cNvSpPr/>
          <p:nvPr/>
        </p:nvSpPr>
        <p:spPr>
          <a:xfrm>
            <a:off x="7008344" y="3398317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5770D2E-3413-4224-A91D-FC14E4C0A872}"/>
              </a:ext>
            </a:extLst>
          </p:cNvPr>
          <p:cNvSpPr/>
          <p:nvPr/>
        </p:nvSpPr>
        <p:spPr>
          <a:xfrm>
            <a:off x="7334771" y="3398317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DB1A179-C2FE-446C-B4D1-797121B6694B}"/>
              </a:ext>
            </a:extLst>
          </p:cNvPr>
          <p:cNvSpPr/>
          <p:nvPr/>
        </p:nvSpPr>
        <p:spPr>
          <a:xfrm>
            <a:off x="7661198" y="3398317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056AE0-2730-4F2D-884C-C52E1DB7A8CD}"/>
              </a:ext>
            </a:extLst>
          </p:cNvPr>
          <p:cNvSpPr/>
          <p:nvPr/>
        </p:nvSpPr>
        <p:spPr>
          <a:xfrm>
            <a:off x="7987625" y="3398317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FC83612-534A-4ED2-9450-B4EF4F8E7F85}"/>
              </a:ext>
            </a:extLst>
          </p:cNvPr>
          <p:cNvSpPr/>
          <p:nvPr/>
        </p:nvSpPr>
        <p:spPr>
          <a:xfrm>
            <a:off x="4296643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AB4201D-F281-4316-BF22-21EAD0BF26FF}"/>
              </a:ext>
            </a:extLst>
          </p:cNvPr>
          <p:cNvSpPr/>
          <p:nvPr/>
        </p:nvSpPr>
        <p:spPr>
          <a:xfrm>
            <a:off x="4623070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E70F19B-976B-4E04-9F7B-64F8F2E762DB}"/>
              </a:ext>
            </a:extLst>
          </p:cNvPr>
          <p:cNvSpPr/>
          <p:nvPr/>
        </p:nvSpPr>
        <p:spPr>
          <a:xfrm>
            <a:off x="4949497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490AF83A-F0BF-48B9-B827-D3A05E4B2EB0}"/>
              </a:ext>
            </a:extLst>
          </p:cNvPr>
          <p:cNvSpPr/>
          <p:nvPr/>
        </p:nvSpPr>
        <p:spPr>
          <a:xfrm>
            <a:off x="5275924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DA945E5F-6587-43C9-B984-65DBC98FCFAC}"/>
              </a:ext>
            </a:extLst>
          </p:cNvPr>
          <p:cNvSpPr/>
          <p:nvPr/>
        </p:nvSpPr>
        <p:spPr>
          <a:xfrm>
            <a:off x="5602351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4993F8C-FA1E-4181-BB09-5434735D2290}"/>
              </a:ext>
            </a:extLst>
          </p:cNvPr>
          <p:cNvSpPr/>
          <p:nvPr/>
        </p:nvSpPr>
        <p:spPr>
          <a:xfrm>
            <a:off x="4296643" y="4668572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6B79434-9400-4D51-B6DF-E02B77606B53}"/>
              </a:ext>
            </a:extLst>
          </p:cNvPr>
          <p:cNvSpPr/>
          <p:nvPr/>
        </p:nvSpPr>
        <p:spPr>
          <a:xfrm>
            <a:off x="4623070" y="4668572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7D09FA4-F292-4DF4-9C28-706F2171A7D4}"/>
              </a:ext>
            </a:extLst>
          </p:cNvPr>
          <p:cNvSpPr/>
          <p:nvPr/>
        </p:nvSpPr>
        <p:spPr>
          <a:xfrm>
            <a:off x="4949497" y="4668572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9309ACE-B7DB-4072-B605-17DC3CC5B318}"/>
              </a:ext>
            </a:extLst>
          </p:cNvPr>
          <p:cNvSpPr/>
          <p:nvPr/>
        </p:nvSpPr>
        <p:spPr>
          <a:xfrm>
            <a:off x="5275924" y="4668572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518CDE90-9482-4EE0-BBDD-810E85AC15C6}"/>
              </a:ext>
            </a:extLst>
          </p:cNvPr>
          <p:cNvSpPr/>
          <p:nvPr/>
        </p:nvSpPr>
        <p:spPr>
          <a:xfrm>
            <a:off x="5602351" y="4668572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0974217-D51F-4FD3-AA7C-71FB43DC914F}"/>
              </a:ext>
            </a:extLst>
          </p:cNvPr>
          <p:cNvSpPr/>
          <p:nvPr/>
        </p:nvSpPr>
        <p:spPr>
          <a:xfrm>
            <a:off x="6699522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E32B84C-8C91-4F67-93F9-B8CAC61FDF88}"/>
              </a:ext>
            </a:extLst>
          </p:cNvPr>
          <p:cNvSpPr/>
          <p:nvPr/>
        </p:nvSpPr>
        <p:spPr>
          <a:xfrm>
            <a:off x="7025949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672BDF9-F278-473F-A62D-B86ABC67B5CC}"/>
              </a:ext>
            </a:extLst>
          </p:cNvPr>
          <p:cNvSpPr/>
          <p:nvPr/>
        </p:nvSpPr>
        <p:spPr>
          <a:xfrm>
            <a:off x="7352376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CC2D247-42A0-422B-8018-CB6DF91D4A1B}"/>
              </a:ext>
            </a:extLst>
          </p:cNvPr>
          <p:cNvSpPr/>
          <p:nvPr/>
        </p:nvSpPr>
        <p:spPr>
          <a:xfrm>
            <a:off x="7678803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E01BDF83-4BF4-4E72-B075-608E7EB92D78}"/>
              </a:ext>
            </a:extLst>
          </p:cNvPr>
          <p:cNvSpPr/>
          <p:nvPr/>
        </p:nvSpPr>
        <p:spPr>
          <a:xfrm>
            <a:off x="8005230" y="4377439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604317A-A194-445B-AE4D-11DF86DCEADD}"/>
              </a:ext>
            </a:extLst>
          </p:cNvPr>
          <p:cNvSpPr/>
          <p:nvPr/>
        </p:nvSpPr>
        <p:spPr>
          <a:xfrm>
            <a:off x="6699522" y="4668572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3E4F446-134E-4597-AC3C-157C8088D2A0}"/>
              </a:ext>
            </a:extLst>
          </p:cNvPr>
          <p:cNvSpPr/>
          <p:nvPr/>
        </p:nvSpPr>
        <p:spPr>
          <a:xfrm>
            <a:off x="7025949" y="4668572"/>
            <a:ext cx="192139" cy="192139"/>
          </a:xfrm>
          <a:prstGeom prst="ellipse">
            <a:avLst/>
          </a:prstGeom>
          <a:solidFill>
            <a:srgbClr val="2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BC71E0DB-4990-4F2C-B8D6-91D8C39C39FD}"/>
              </a:ext>
            </a:extLst>
          </p:cNvPr>
          <p:cNvSpPr/>
          <p:nvPr/>
        </p:nvSpPr>
        <p:spPr>
          <a:xfrm>
            <a:off x="7352376" y="4668572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9FD4E06-C614-4CB6-A43D-D543D35F94AE}"/>
              </a:ext>
            </a:extLst>
          </p:cNvPr>
          <p:cNvSpPr/>
          <p:nvPr/>
        </p:nvSpPr>
        <p:spPr>
          <a:xfrm>
            <a:off x="7678803" y="4668572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C0E56F1-5130-4B7C-AEDC-1CAC9D4ED241}"/>
              </a:ext>
            </a:extLst>
          </p:cNvPr>
          <p:cNvSpPr/>
          <p:nvPr/>
        </p:nvSpPr>
        <p:spPr>
          <a:xfrm>
            <a:off x="8005230" y="4668572"/>
            <a:ext cx="192139" cy="192139"/>
          </a:xfrm>
          <a:prstGeom prst="ellipse">
            <a:avLst/>
          </a:prstGeom>
          <a:solidFill>
            <a:srgbClr val="BDE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0"/>
            <a:ext cx="6096000" cy="10119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2496000" y="1205739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8AF0ED-23D5-4E5A-96B7-90E8EC928E71}"/>
              </a:ext>
            </a:extLst>
          </p:cNvPr>
          <p:cNvSpPr/>
          <p:nvPr/>
        </p:nvSpPr>
        <p:spPr>
          <a:xfrm>
            <a:off x="676182" y="1399534"/>
            <a:ext cx="10839635" cy="509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원호 67">
            <a:extLst>
              <a:ext uri="{FF2B5EF4-FFF2-40B4-BE49-F238E27FC236}">
                <a16:creationId xmlns:a16="http://schemas.microsoft.com/office/drawing/2014/main" id="{54D0F692-552D-4D5A-9EB9-DB511C9780F8}"/>
              </a:ext>
            </a:extLst>
          </p:cNvPr>
          <p:cNvSpPr/>
          <p:nvPr/>
        </p:nvSpPr>
        <p:spPr>
          <a:xfrm>
            <a:off x="1621324" y="2715662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4E8C8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173E1E-E05A-4F53-800E-803E8ACA0ED8}"/>
              </a:ext>
            </a:extLst>
          </p:cNvPr>
          <p:cNvSpPr/>
          <p:nvPr/>
        </p:nvSpPr>
        <p:spPr>
          <a:xfrm>
            <a:off x="1779415" y="3020522"/>
            <a:ext cx="1110493" cy="81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first quarter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black">
                  <a:lumMod val="50000"/>
                  <a:lumOff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14B62FA-ADC6-4B9F-A3D6-DC2E193D58E7}"/>
              </a:ext>
            </a:extLst>
          </p:cNvPr>
          <p:cNvSpPr/>
          <p:nvPr/>
        </p:nvSpPr>
        <p:spPr>
          <a:xfrm>
            <a:off x="1341946" y="4406876"/>
            <a:ext cx="1985429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A2291A7-F404-4D2D-AF8B-AA8198498CED}"/>
              </a:ext>
            </a:extLst>
          </p:cNvPr>
          <p:cNvSpPr/>
          <p:nvPr/>
        </p:nvSpPr>
        <p:spPr>
          <a:xfrm>
            <a:off x="4037632" y="2715662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4E8C8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5BD39A-6A65-44AF-ABDC-E129EEA656AB}"/>
              </a:ext>
            </a:extLst>
          </p:cNvPr>
          <p:cNvSpPr/>
          <p:nvPr/>
        </p:nvSpPr>
        <p:spPr>
          <a:xfrm>
            <a:off x="4195723" y="3020522"/>
            <a:ext cx="1110493" cy="81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first quarter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black">
                  <a:lumMod val="50000"/>
                  <a:lumOff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D4EB617-0E13-418E-AE05-619C975BD968}"/>
              </a:ext>
            </a:extLst>
          </p:cNvPr>
          <p:cNvSpPr/>
          <p:nvPr/>
        </p:nvSpPr>
        <p:spPr>
          <a:xfrm>
            <a:off x="3758254" y="4406876"/>
            <a:ext cx="1985429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27" name="원호 126">
            <a:extLst>
              <a:ext uri="{FF2B5EF4-FFF2-40B4-BE49-F238E27FC236}">
                <a16:creationId xmlns:a16="http://schemas.microsoft.com/office/drawing/2014/main" id="{1511277D-A036-494C-B100-83402480A0DC}"/>
              </a:ext>
            </a:extLst>
          </p:cNvPr>
          <p:cNvSpPr/>
          <p:nvPr/>
        </p:nvSpPr>
        <p:spPr>
          <a:xfrm>
            <a:off x="6566354" y="2715662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4E8C8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1456516-3CCE-4CFA-9794-B89FF6965CF2}"/>
              </a:ext>
            </a:extLst>
          </p:cNvPr>
          <p:cNvSpPr/>
          <p:nvPr/>
        </p:nvSpPr>
        <p:spPr>
          <a:xfrm>
            <a:off x="6724445" y="3020522"/>
            <a:ext cx="1110493" cy="81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first quarter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black">
                  <a:lumMod val="50000"/>
                  <a:lumOff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BA17974-2BD6-4D90-B886-9A7C0AA5865F}"/>
              </a:ext>
            </a:extLst>
          </p:cNvPr>
          <p:cNvSpPr/>
          <p:nvPr/>
        </p:nvSpPr>
        <p:spPr>
          <a:xfrm>
            <a:off x="6286976" y="4406876"/>
            <a:ext cx="1985429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30" name="원호 129">
            <a:extLst>
              <a:ext uri="{FF2B5EF4-FFF2-40B4-BE49-F238E27FC236}">
                <a16:creationId xmlns:a16="http://schemas.microsoft.com/office/drawing/2014/main" id="{4193393A-0C5D-4E4C-A992-1FABBE0BEE8C}"/>
              </a:ext>
            </a:extLst>
          </p:cNvPr>
          <p:cNvSpPr/>
          <p:nvPr/>
        </p:nvSpPr>
        <p:spPr>
          <a:xfrm>
            <a:off x="8982662" y="2715662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4E8C8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DA79EB2-9369-4DD2-9DB3-01D37573E898}"/>
              </a:ext>
            </a:extLst>
          </p:cNvPr>
          <p:cNvSpPr/>
          <p:nvPr/>
        </p:nvSpPr>
        <p:spPr>
          <a:xfrm>
            <a:off x="9140753" y="3020522"/>
            <a:ext cx="1110493" cy="81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first quarter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black">
                  <a:lumMod val="50000"/>
                  <a:lumOff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8B396E2-FC1C-4A81-9305-78488FCCC83C}"/>
              </a:ext>
            </a:extLst>
          </p:cNvPr>
          <p:cNvSpPr/>
          <p:nvPr/>
        </p:nvSpPr>
        <p:spPr>
          <a:xfrm>
            <a:off x="8703284" y="4406876"/>
            <a:ext cx="1985429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2771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0"/>
            <a:ext cx="6096000" cy="10119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2496000" y="1205739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6B24328-7CF4-4315-8C07-0329C58ECBEB}"/>
              </a:ext>
            </a:extLst>
          </p:cNvPr>
          <p:cNvGraphicFramePr>
            <a:graphicFrameLocks noGrp="1"/>
          </p:cNvGraphicFramePr>
          <p:nvPr/>
        </p:nvGraphicFramePr>
        <p:xfrm>
          <a:off x="800666" y="1700526"/>
          <a:ext cx="10680135" cy="3712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3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684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A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A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A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2A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78808D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rgbClr val="78808D"/>
                          </a:solidFill>
                        </a:rPr>
                        <a:t>컨텐츠에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 대한 내용을 적어요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</a:t>
                      </a:r>
                      <a:endParaRPr kumimoji="0" lang="ko-KR" altLang="en-US" sz="6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78808D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순위</a:t>
                      </a:r>
                      <a:endParaRPr lang="en-US" altLang="ko-KR" sz="120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78808D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78808D"/>
                          </a:solidFill>
                        </a:rPr>
                        <a:t>컨텐츠에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 대한 내용을 적어요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</a:t>
                      </a:r>
                      <a:endParaRPr kumimoji="0" lang="ko-KR" altLang="en-US" sz="6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78808D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순위</a:t>
                      </a:r>
                      <a:endParaRPr lang="en-US" altLang="ko-KR" sz="120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78808D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78808D"/>
                          </a:solidFill>
                        </a:rPr>
                        <a:t>컨텐츠에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 대한 내용을 적어요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</a:t>
                      </a:r>
                      <a:endParaRPr kumimoji="0" lang="ko-KR" altLang="en-US" sz="6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78808D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순위</a:t>
                      </a:r>
                      <a:endParaRPr lang="en-US" altLang="ko-KR" sz="120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78808D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78808D"/>
                          </a:solidFill>
                        </a:rPr>
                        <a:t>컨텐츠에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 대한 내용을 적어요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</a:t>
                      </a:r>
                      <a:endParaRPr kumimoji="0" lang="ko-KR" altLang="en-US" sz="6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78808D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순위</a:t>
                      </a:r>
                      <a:endParaRPr lang="en-US" altLang="ko-KR" sz="120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78808D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78808D"/>
                          </a:solidFill>
                        </a:rPr>
                        <a:t>컨텐츠에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 대한 내용을 적어요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</a:t>
                      </a:r>
                      <a:endParaRPr kumimoji="0" lang="ko-KR" altLang="en-US" sz="6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78808D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78808D"/>
                          </a:solidFill>
                        </a:rPr>
                        <a:t>순위</a:t>
                      </a:r>
                      <a:endParaRPr lang="en-US" altLang="ko-KR" sz="120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94214A-294B-4D64-A20A-CB6EEEA86B93}"/>
              </a:ext>
            </a:extLst>
          </p:cNvPr>
          <p:cNvSpPr/>
          <p:nvPr/>
        </p:nvSpPr>
        <p:spPr>
          <a:xfrm>
            <a:off x="2271125" y="5644481"/>
            <a:ext cx="7779042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050" dirty="0">
                <a:solidFill>
                  <a:prstClr val="white"/>
                </a:solidFill>
              </a:rPr>
              <a:t>Enjoy your stylish business and campus life with BIZCAM</a:t>
            </a:r>
            <a:endParaRPr lang="en-US" altLang="ko-KR" sz="1050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05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5E29F0-1A3C-48D5-82E9-F50642FCBB4B}"/>
              </a:ext>
            </a:extLst>
          </p:cNvPr>
          <p:cNvSpPr/>
          <p:nvPr/>
        </p:nvSpPr>
        <p:spPr>
          <a:xfrm>
            <a:off x="892700" y="5741261"/>
            <a:ext cx="180000" cy="180000"/>
          </a:xfrm>
          <a:prstGeom prst="ellipse">
            <a:avLst/>
          </a:prstGeom>
          <a:solidFill>
            <a:srgbClr val="E3F3EC"/>
          </a:solidFill>
          <a:ln w="19050">
            <a:solidFill>
              <a:srgbClr val="4E8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01429-BE04-4ACA-A061-E4017B2B1F6F}"/>
              </a:ext>
            </a:extLst>
          </p:cNvPr>
          <p:cNvSpPr/>
          <p:nvPr/>
        </p:nvSpPr>
        <p:spPr>
          <a:xfrm>
            <a:off x="1197946" y="5717675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22561F-D67F-4140-830A-B4702CDE258A}"/>
              </a:ext>
            </a:extLst>
          </p:cNvPr>
          <p:cNvSpPr/>
          <p:nvPr/>
        </p:nvSpPr>
        <p:spPr>
          <a:xfrm>
            <a:off x="892700" y="6141311"/>
            <a:ext cx="180000" cy="180000"/>
          </a:xfrm>
          <a:prstGeom prst="ellipse">
            <a:avLst/>
          </a:prstGeom>
          <a:solidFill>
            <a:schemeClr val="bg1"/>
          </a:solidFill>
          <a:ln w="6350"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F2FECB-5015-4185-8D5A-3C9449AF1386}"/>
              </a:ext>
            </a:extLst>
          </p:cNvPr>
          <p:cNvSpPr/>
          <p:nvPr/>
        </p:nvSpPr>
        <p:spPr>
          <a:xfrm>
            <a:off x="1197946" y="6117725"/>
            <a:ext cx="8338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  <a:cs typeface="Aharoni" panose="02010803020104030203" pitchFamily="2" charset="-79"/>
              </a:rPr>
              <a:t>CONTENTS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FA32124-8C9B-481B-B3E0-F9B96C2CC305}"/>
              </a:ext>
            </a:extLst>
          </p:cNvPr>
          <p:cNvGraphicFramePr>
            <a:graphicFrameLocks noGrp="1"/>
          </p:cNvGraphicFramePr>
          <p:nvPr/>
        </p:nvGraphicFramePr>
        <p:xfrm>
          <a:off x="812356" y="2856242"/>
          <a:ext cx="10668445" cy="634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9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4E8C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E8C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5250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모서리가 둥근 직사각형 39">
            <a:extLst>
              <a:ext uri="{FF2B5EF4-FFF2-40B4-BE49-F238E27FC236}">
                <a16:creationId xmlns:a16="http://schemas.microsoft.com/office/drawing/2014/main" id="{24F31B4A-803C-441B-AB71-FDDB93B92786}"/>
              </a:ext>
            </a:extLst>
          </p:cNvPr>
          <p:cNvSpPr/>
          <p:nvPr/>
        </p:nvSpPr>
        <p:spPr>
          <a:xfrm>
            <a:off x="161925" y="3051175"/>
            <a:ext cx="543496" cy="245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rgbClr val="2E5250"/>
                </a:solidFill>
              </a:rPr>
              <a:t>Check</a:t>
            </a:r>
            <a:endParaRPr lang="ko-KR" altLang="en-US" sz="1050" b="1" dirty="0">
              <a:solidFill>
                <a:srgbClr val="2E5250"/>
              </a:solidFill>
            </a:endParaRPr>
          </a:p>
        </p:txBody>
      </p:sp>
      <p:sp>
        <p:nvSpPr>
          <p:cNvPr id="26" name="모서리가 둥근 직사각형 40">
            <a:extLst>
              <a:ext uri="{FF2B5EF4-FFF2-40B4-BE49-F238E27FC236}">
                <a16:creationId xmlns:a16="http://schemas.microsoft.com/office/drawing/2014/main" id="{928170E2-A0DF-444D-8CB5-493FE80FD473}"/>
              </a:ext>
            </a:extLst>
          </p:cNvPr>
          <p:cNvSpPr/>
          <p:nvPr/>
        </p:nvSpPr>
        <p:spPr>
          <a:xfrm>
            <a:off x="161925" y="4346575"/>
            <a:ext cx="543496" cy="2450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rgbClr val="2E5250"/>
                </a:solidFill>
              </a:rPr>
              <a:t>Check</a:t>
            </a:r>
            <a:endParaRPr lang="ko-KR" altLang="en-US" sz="1050" b="1" dirty="0">
              <a:solidFill>
                <a:srgbClr val="2E5250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9ED53BF-0A5D-4144-89E8-C8A31545EDEF}"/>
              </a:ext>
            </a:extLst>
          </p:cNvPr>
          <p:cNvGraphicFramePr>
            <a:graphicFrameLocks noGrp="1"/>
          </p:cNvGraphicFramePr>
          <p:nvPr/>
        </p:nvGraphicFramePr>
        <p:xfrm>
          <a:off x="808667" y="4133503"/>
          <a:ext cx="10668445" cy="634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9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4E8C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E8C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5250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8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0"/>
            <a:ext cx="6096000" cy="10119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2496000" y="1205739"/>
            <a:ext cx="72000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F3232DA-4980-4F61-BA1A-64DDC1722867}"/>
              </a:ext>
            </a:extLst>
          </p:cNvPr>
          <p:cNvSpPr/>
          <p:nvPr/>
        </p:nvSpPr>
        <p:spPr>
          <a:xfrm>
            <a:off x="7702550" y="4853093"/>
            <a:ext cx="2897188" cy="884636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AABD0-6C17-44E6-83AF-FF8C1807FF7E}"/>
              </a:ext>
            </a:extLst>
          </p:cNvPr>
          <p:cNvSpPr/>
          <p:nvPr/>
        </p:nvSpPr>
        <p:spPr>
          <a:xfrm>
            <a:off x="4906901" y="4894963"/>
            <a:ext cx="2897188" cy="884636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7972F0-48E9-4677-91D4-6D13A9048DD0}"/>
              </a:ext>
            </a:extLst>
          </p:cNvPr>
          <p:cNvSpPr/>
          <p:nvPr/>
        </p:nvSpPr>
        <p:spPr>
          <a:xfrm>
            <a:off x="1040039" y="4865935"/>
            <a:ext cx="2897188" cy="884636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E565C55-F189-4385-9D57-325556257972}"/>
              </a:ext>
            </a:extLst>
          </p:cNvPr>
          <p:cNvSpPr/>
          <p:nvPr/>
        </p:nvSpPr>
        <p:spPr>
          <a:xfrm>
            <a:off x="4766866" y="2949180"/>
            <a:ext cx="2613818" cy="2613818"/>
          </a:xfrm>
          <a:prstGeom prst="ellipse">
            <a:avLst/>
          </a:prstGeom>
          <a:solidFill>
            <a:srgbClr val="4E8C89"/>
          </a:solidFill>
          <a:ln>
            <a:noFill/>
          </a:ln>
          <a:scene3d>
            <a:camera prst="perspectiveRelaxed">
              <a:rot lat="18573604" lon="0" rev="600000"/>
            </a:camera>
            <a:lightRig rig="twoPt" dir="t"/>
          </a:scene3d>
          <a:sp3d>
            <a:bevelB w="361950" h="660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541CC2-0F35-431D-99D5-79C6475C65F2}"/>
              </a:ext>
            </a:extLst>
          </p:cNvPr>
          <p:cNvSpPr/>
          <p:nvPr/>
        </p:nvSpPr>
        <p:spPr>
          <a:xfrm>
            <a:off x="1547812" y="2949180"/>
            <a:ext cx="2613818" cy="2613818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">
              <a:rot lat="18573604" lon="0" rev="21299999"/>
            </a:camera>
            <a:lightRig rig="twoPt" dir="t"/>
          </a:scene3d>
          <a:sp3d>
            <a:bevelB w="361950" h="660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2BF79A-8B35-46D8-B5A1-945A3D429260}"/>
              </a:ext>
            </a:extLst>
          </p:cNvPr>
          <p:cNvSpPr/>
          <p:nvPr/>
        </p:nvSpPr>
        <p:spPr>
          <a:xfrm>
            <a:off x="8224837" y="2949180"/>
            <a:ext cx="2613818" cy="2613818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">
              <a:rot lat="18573604" lon="0" rev="20399999"/>
            </a:camera>
            <a:lightRig rig="twoPt" dir="t"/>
          </a:scene3d>
          <a:sp3d>
            <a:bevelB w="361950" h="660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26A522-0E5F-4CE9-8DE0-8647730AE63A}"/>
              </a:ext>
            </a:extLst>
          </p:cNvPr>
          <p:cNvSpPr/>
          <p:nvPr/>
        </p:nvSpPr>
        <p:spPr>
          <a:xfrm>
            <a:off x="4897972" y="3771900"/>
            <a:ext cx="2351605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644169-AD1B-4E0B-8898-05C1D6BDAEB8}"/>
              </a:ext>
            </a:extLst>
          </p:cNvPr>
          <p:cNvSpPr/>
          <p:nvPr/>
        </p:nvSpPr>
        <p:spPr>
          <a:xfrm>
            <a:off x="1678918" y="3771900"/>
            <a:ext cx="2351605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9E2C19-1A67-4318-9B11-18C32492B9C6}"/>
              </a:ext>
            </a:extLst>
          </p:cNvPr>
          <p:cNvSpPr/>
          <p:nvPr/>
        </p:nvSpPr>
        <p:spPr>
          <a:xfrm>
            <a:off x="8355943" y="3771900"/>
            <a:ext cx="2351605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C4AAA4-7D30-4BED-9795-94919A433E51}"/>
              </a:ext>
            </a:extLst>
          </p:cNvPr>
          <p:cNvSpPr/>
          <p:nvPr/>
        </p:nvSpPr>
        <p:spPr>
          <a:xfrm>
            <a:off x="2299473" y="2252645"/>
            <a:ext cx="1110493" cy="89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cs typeface="Aharoni" panose="02010803020104030203" pitchFamily="2" charset="-79"/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8952F9-C9A3-4ADF-83AA-3D41C0DE620B}"/>
              </a:ext>
            </a:extLst>
          </p:cNvPr>
          <p:cNvSpPr/>
          <p:nvPr/>
        </p:nvSpPr>
        <p:spPr>
          <a:xfrm>
            <a:off x="5416928" y="2252645"/>
            <a:ext cx="1110493" cy="89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cs typeface="Aharoni" panose="02010803020104030203" pitchFamily="2" charset="-79"/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8FA636-DCBB-4F28-AA2D-9BFC3601C1A6}"/>
              </a:ext>
            </a:extLst>
          </p:cNvPr>
          <p:cNvSpPr/>
          <p:nvPr/>
        </p:nvSpPr>
        <p:spPr>
          <a:xfrm>
            <a:off x="8722103" y="2252645"/>
            <a:ext cx="1110493" cy="89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cs typeface="Aharoni" panose="02010803020104030203" pitchFamily="2" charset="-79"/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200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5037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355600" y="1231649"/>
            <a:ext cx="11501120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995680" y="219918"/>
            <a:ext cx="1020064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연구동기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67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281648" y="1231649"/>
            <a:ext cx="11628702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2039112" y="219918"/>
            <a:ext cx="8113776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EyeTracker</a:t>
            </a:r>
            <a:r>
              <a:rPr lang="en-US" altLang="ko-KR" sz="2400" b="1" kern="0" dirty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LIDAR, CAMERA, CAN,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Integration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43A86D-F933-418D-9F4F-49F25792F50C}"/>
              </a:ext>
            </a:extLst>
          </p:cNvPr>
          <p:cNvSpPr txBox="1"/>
          <p:nvPr/>
        </p:nvSpPr>
        <p:spPr>
          <a:xfrm>
            <a:off x="7142107" y="1746463"/>
            <a:ext cx="45061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300" dirty="0">
                <a:solidFill>
                  <a:schemeClr val="bg1"/>
                </a:solidFill>
                <a:latin typeface="MS Reference Sans Serif" panose="020B0604030504040204" pitchFamily="34" charset="0"/>
                <a:ea typeface="UD Digi Kyokasho NK-B" panose="02020700000000000000" pitchFamily="18" charset="-128"/>
              </a:rPr>
              <a:t>Using real time coordinates of the Eye-tracker.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chemeClr val="bg1"/>
                </a:solidFill>
                <a:latin typeface="MS Reference Sans Serif" panose="020B0604030504040204" pitchFamily="34" charset="0"/>
                <a:ea typeface="UD Digi Kyokasho NK-B" panose="02020700000000000000" pitchFamily="18" charset="-128"/>
              </a:rPr>
              <a:t>You can see which vehicle the driver sees.</a:t>
            </a:r>
          </a:p>
          <a:p>
            <a:pPr lvl="0">
              <a:defRPr/>
            </a:pPr>
            <a:r>
              <a:rPr lang="en-US" altLang="ko-KR" sz="1300" dirty="0">
                <a:solidFill>
                  <a:schemeClr val="bg1"/>
                </a:solidFill>
                <a:latin typeface="MS Reference Sans Serif" panose="020B0604030504040204" pitchFamily="34" charset="0"/>
                <a:ea typeface="UD Digi Kyokasho NK-B" panose="02020700000000000000" pitchFamily="18" charset="-128"/>
              </a:rPr>
              <a:t>Even the sudden appearance of a vehicle around you.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lvl="0">
              <a:defRPr/>
            </a:pPr>
            <a:r>
              <a:rPr lang="en-US" altLang="ko-KR" sz="1300" dirty="0">
                <a:solidFill>
                  <a:schemeClr val="bg1"/>
                </a:solidFill>
                <a:latin typeface="MS Reference Sans Serif" panose="020B0604030504040204" pitchFamily="34" charset="0"/>
                <a:ea typeface="UD Digi Kyokasho NK-B" panose="02020700000000000000" pitchFamily="18" charset="-128"/>
              </a:rPr>
              <a:t>If the driver is not aware of a dangerous situation, the system alerts the driver with a warning sign or a sound. </a:t>
            </a:r>
          </a:p>
          <a:p>
            <a:pPr lvl="0">
              <a:defRPr/>
            </a:pPr>
            <a:endParaRPr lang="en-US" altLang="ko-KR" sz="1300" dirty="0">
              <a:solidFill>
                <a:schemeClr val="bg1"/>
              </a:solidFill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  <a:p>
            <a:pPr lvl="0">
              <a:defRPr/>
            </a:pPr>
            <a:r>
              <a:rPr lang="en-US" altLang="ko-KR" sz="1300" dirty="0">
                <a:solidFill>
                  <a:schemeClr val="bg1"/>
                </a:solidFill>
                <a:latin typeface="MS Reference Sans Serif" panose="020B0604030504040204" pitchFamily="34" charset="0"/>
                <a:ea typeface="UD Digi Kyokasho NK-B" panose="02020700000000000000" pitchFamily="18" charset="-128"/>
              </a:rPr>
              <a:t>This system reduces the driver's risk and prevents accidents.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S Reference Sans Serif" panose="020B0604030504040204" pitchFamily="34" charset="0"/>
              <a:ea typeface="UD Digi Kyokasho NK-B" panose="02020700000000000000" pitchFamily="18" charset="-128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9F32C7A-C2CD-4684-8234-D9E4A035AE1D}"/>
              </a:ext>
            </a:extLst>
          </p:cNvPr>
          <p:cNvGrpSpPr/>
          <p:nvPr/>
        </p:nvGrpSpPr>
        <p:grpSpPr>
          <a:xfrm>
            <a:off x="7787511" y="2576243"/>
            <a:ext cx="2880759" cy="1745359"/>
            <a:chOff x="7655431" y="2639593"/>
            <a:chExt cx="2880759" cy="1745359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A42644-EAE9-4C73-8792-4FC2939EF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5431" y="3372679"/>
              <a:ext cx="2880759" cy="101227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9D03B9-510A-4D4A-AB06-68DD441C2F81}"/>
                </a:ext>
              </a:extLst>
            </p:cNvPr>
            <p:cNvSpPr txBox="1"/>
            <p:nvPr/>
          </p:nvSpPr>
          <p:spPr>
            <a:xfrm>
              <a:off x="8544876" y="3002272"/>
              <a:ext cx="1116417" cy="37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Warning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65" name="그래픽 64" descr="경고">
              <a:extLst>
                <a:ext uri="{FF2B5EF4-FFF2-40B4-BE49-F238E27FC236}">
                  <a16:creationId xmlns:a16="http://schemas.microsoft.com/office/drawing/2014/main" id="{A44F3432-B6BF-4AAD-AE10-98B07FE3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76628" y="2639593"/>
              <a:ext cx="440970" cy="44097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019A063-7CC6-4FE8-B846-87DA397D142F}"/>
              </a:ext>
            </a:extLst>
          </p:cNvPr>
          <p:cNvGrpSpPr/>
          <p:nvPr/>
        </p:nvGrpSpPr>
        <p:grpSpPr>
          <a:xfrm>
            <a:off x="561884" y="1495809"/>
            <a:ext cx="6053938" cy="4803392"/>
            <a:chOff x="561884" y="1495809"/>
            <a:chExt cx="6053938" cy="480339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1C3E42-B982-42FC-B105-5F12D34495F4}"/>
                </a:ext>
              </a:extLst>
            </p:cNvPr>
            <p:cNvSpPr/>
            <p:nvPr/>
          </p:nvSpPr>
          <p:spPr>
            <a:xfrm>
              <a:off x="561884" y="1495809"/>
              <a:ext cx="6053938" cy="4803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F53A489-3D54-4E2D-AB17-AE9D544D5004}"/>
                </a:ext>
              </a:extLst>
            </p:cNvPr>
            <p:cNvGrpSpPr/>
            <p:nvPr/>
          </p:nvGrpSpPr>
          <p:grpSpPr>
            <a:xfrm>
              <a:off x="779132" y="2707027"/>
              <a:ext cx="5723433" cy="3406647"/>
              <a:chOff x="3076562" y="887506"/>
              <a:chExt cx="7634863" cy="490369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98C3606-C926-4404-ACDC-568FBE57F9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545" t="45228" r="40735" b="31634"/>
              <a:stretch/>
            </p:blipFill>
            <p:spPr>
              <a:xfrm>
                <a:off x="5288632" y="3795708"/>
                <a:ext cx="2163078" cy="12492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06AA3EF-56C7-4BEA-8279-988C382F2D70}"/>
                  </a:ext>
                </a:extLst>
              </p:cNvPr>
              <p:cNvSpPr/>
              <p:nvPr/>
            </p:nvSpPr>
            <p:spPr>
              <a:xfrm>
                <a:off x="5794923" y="3623084"/>
                <a:ext cx="493070" cy="2014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0F4E9EE-0A4A-43E5-AE75-D16CBD60D887}"/>
                  </a:ext>
                </a:extLst>
              </p:cNvPr>
              <p:cNvSpPr/>
              <p:nvPr/>
            </p:nvSpPr>
            <p:spPr>
              <a:xfrm>
                <a:off x="6933191" y="3694973"/>
                <a:ext cx="657426" cy="2014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7453CB1-D8FA-4F53-BFD7-23C899806B8D}"/>
                  </a:ext>
                </a:extLst>
              </p:cNvPr>
              <p:cNvSpPr/>
              <p:nvPr/>
            </p:nvSpPr>
            <p:spPr>
              <a:xfrm>
                <a:off x="7261903" y="4480810"/>
                <a:ext cx="657426" cy="5888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C3C34AE-9174-47CF-84C2-436A90EDE830}"/>
                  </a:ext>
                </a:extLst>
              </p:cNvPr>
              <p:cNvSpPr/>
              <p:nvPr/>
            </p:nvSpPr>
            <p:spPr>
              <a:xfrm>
                <a:off x="3076562" y="3658582"/>
                <a:ext cx="6408097" cy="2132618"/>
              </a:xfrm>
              <a:prstGeom prst="ellipse">
                <a:avLst/>
              </a:prstGeom>
              <a:noFill/>
              <a:ln w="31750">
                <a:solidFill>
                  <a:srgbClr val="0070C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6519742"/>
                          <a:gd name="connsiteY0" fmla="*/ 1343905 h 2687810"/>
                          <a:gd name="connsiteX1" fmla="*/ 3259871 w 6519742"/>
                          <a:gd name="connsiteY1" fmla="*/ 0 h 2687810"/>
                          <a:gd name="connsiteX2" fmla="*/ 6519742 w 6519742"/>
                          <a:gd name="connsiteY2" fmla="*/ 1343905 h 2687810"/>
                          <a:gd name="connsiteX3" fmla="*/ 3259871 w 6519742"/>
                          <a:gd name="connsiteY3" fmla="*/ 2687810 h 2687810"/>
                          <a:gd name="connsiteX4" fmla="*/ 0 w 6519742"/>
                          <a:gd name="connsiteY4" fmla="*/ 1343905 h 2687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519742" h="2687810" extrusionOk="0">
                            <a:moveTo>
                              <a:pt x="0" y="1343905"/>
                            </a:moveTo>
                            <a:cubicBezTo>
                              <a:pt x="-373215" y="617651"/>
                              <a:pt x="1723930" y="259985"/>
                              <a:pt x="3259871" y="0"/>
                            </a:cubicBezTo>
                            <a:cubicBezTo>
                              <a:pt x="5101946" y="85580"/>
                              <a:pt x="6524692" y="752761"/>
                              <a:pt x="6519742" y="1343905"/>
                            </a:cubicBezTo>
                            <a:cubicBezTo>
                              <a:pt x="6473963" y="2017056"/>
                              <a:pt x="5173665" y="2824940"/>
                              <a:pt x="3259871" y="2687810"/>
                            </a:cubicBezTo>
                            <a:cubicBezTo>
                              <a:pt x="1474665" y="2631382"/>
                              <a:pt x="96949" y="2266877"/>
                              <a:pt x="0" y="134390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D08848E-EF8F-4856-97A5-6FE8CB29017E}"/>
                  </a:ext>
                </a:extLst>
              </p:cNvPr>
              <p:cNvCxnSpPr>
                <a:stCxn id="21" idx="6"/>
                <a:endCxn id="18" idx="6"/>
              </p:cNvCxnSpPr>
              <p:nvPr/>
            </p:nvCxnSpPr>
            <p:spPr>
              <a:xfrm>
                <a:off x="9484659" y="4043078"/>
                <a:ext cx="0" cy="681813"/>
              </a:xfrm>
              <a:prstGeom prst="line">
                <a:avLst/>
              </a:prstGeom>
              <a:ln w="31750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DC15393-8EE7-4331-A11E-31194EC38621}"/>
                  </a:ext>
                </a:extLst>
              </p:cNvPr>
              <p:cNvCxnSpPr/>
              <p:nvPr/>
            </p:nvCxnSpPr>
            <p:spPr>
              <a:xfrm>
                <a:off x="3076562" y="4043078"/>
                <a:ext cx="0" cy="681813"/>
              </a:xfrm>
              <a:prstGeom prst="line">
                <a:avLst/>
              </a:prstGeom>
              <a:ln w="31750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3172D66-E885-4A4C-A730-467541A7C8D2}"/>
                  </a:ext>
                </a:extLst>
              </p:cNvPr>
              <p:cNvSpPr/>
              <p:nvPr/>
            </p:nvSpPr>
            <p:spPr>
              <a:xfrm>
                <a:off x="3076562" y="2976769"/>
                <a:ext cx="6408097" cy="2132618"/>
              </a:xfrm>
              <a:prstGeom prst="ellipse">
                <a:avLst/>
              </a:prstGeom>
              <a:noFill/>
              <a:ln w="31750">
                <a:solidFill>
                  <a:srgbClr val="0070C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519742"/>
                          <a:gd name="connsiteY0" fmla="*/ 1343905 h 2687810"/>
                          <a:gd name="connsiteX1" fmla="*/ 3259871 w 6519742"/>
                          <a:gd name="connsiteY1" fmla="*/ 0 h 2687810"/>
                          <a:gd name="connsiteX2" fmla="*/ 6519742 w 6519742"/>
                          <a:gd name="connsiteY2" fmla="*/ 1343905 h 2687810"/>
                          <a:gd name="connsiteX3" fmla="*/ 3259871 w 6519742"/>
                          <a:gd name="connsiteY3" fmla="*/ 2687810 h 2687810"/>
                          <a:gd name="connsiteX4" fmla="*/ 0 w 6519742"/>
                          <a:gd name="connsiteY4" fmla="*/ 1343905 h 26878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519742" h="2687810" extrusionOk="0">
                            <a:moveTo>
                              <a:pt x="0" y="1343905"/>
                            </a:moveTo>
                            <a:cubicBezTo>
                              <a:pt x="-299647" y="416858"/>
                              <a:pt x="1153636" y="114793"/>
                              <a:pt x="3259871" y="0"/>
                            </a:cubicBezTo>
                            <a:cubicBezTo>
                              <a:pt x="5173806" y="23907"/>
                              <a:pt x="6472363" y="603194"/>
                              <a:pt x="6519742" y="1343905"/>
                            </a:cubicBezTo>
                            <a:cubicBezTo>
                              <a:pt x="6287134" y="2313277"/>
                              <a:pt x="5053230" y="2726598"/>
                              <a:pt x="3259871" y="2687810"/>
                            </a:cubicBezTo>
                            <a:cubicBezTo>
                              <a:pt x="1264960" y="2581376"/>
                              <a:pt x="92608" y="2130372"/>
                              <a:pt x="0" y="134390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06B953B-77DA-4F88-927A-70A6ACBBBE5D}"/>
                  </a:ext>
                </a:extLst>
              </p:cNvPr>
              <p:cNvCxnSpPr>
                <a:cxnSpLocks/>
                <a:stCxn id="24" idx="0"/>
                <a:endCxn id="50" idx="0"/>
              </p:cNvCxnSpPr>
              <p:nvPr/>
            </p:nvCxnSpPr>
            <p:spPr>
              <a:xfrm flipH="1" flipV="1">
                <a:off x="6364674" y="2974584"/>
                <a:ext cx="4282" cy="684665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0B7B8CA-CD99-4FA1-8BAE-3C87BD6B8186}"/>
                  </a:ext>
                </a:extLst>
              </p:cNvPr>
              <p:cNvCxnSpPr>
                <a:cxnSpLocks/>
                <a:endCxn id="50" idx="4"/>
              </p:cNvCxnSpPr>
              <p:nvPr/>
            </p:nvCxnSpPr>
            <p:spPr>
              <a:xfrm flipV="1">
                <a:off x="7538350" y="3050658"/>
                <a:ext cx="2141" cy="683134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50AD615-AA1C-45A0-A3D7-196BC732E17D}"/>
                  </a:ext>
                </a:extLst>
              </p:cNvPr>
              <p:cNvSpPr/>
              <p:nvPr/>
            </p:nvSpPr>
            <p:spPr>
              <a:xfrm>
                <a:off x="6368956" y="3659250"/>
                <a:ext cx="1160824" cy="72614"/>
              </a:xfrm>
              <a:custGeom>
                <a:avLst/>
                <a:gdLst>
                  <a:gd name="connsiteX0" fmla="*/ 0 w 1376680"/>
                  <a:gd name="connsiteY0" fmla="*/ 0 h 106680"/>
                  <a:gd name="connsiteX1" fmla="*/ 375920 w 1376680"/>
                  <a:gd name="connsiteY1" fmla="*/ 10160 h 106680"/>
                  <a:gd name="connsiteX2" fmla="*/ 815340 w 1376680"/>
                  <a:gd name="connsiteY2" fmla="*/ 35560 h 106680"/>
                  <a:gd name="connsiteX3" fmla="*/ 1125220 w 1376680"/>
                  <a:gd name="connsiteY3" fmla="*/ 68580 h 106680"/>
                  <a:gd name="connsiteX4" fmla="*/ 1376680 w 1376680"/>
                  <a:gd name="connsiteY4" fmla="*/ 10668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680" h="106680">
                    <a:moveTo>
                      <a:pt x="0" y="0"/>
                    </a:moveTo>
                    <a:lnTo>
                      <a:pt x="375920" y="10160"/>
                    </a:lnTo>
                    <a:cubicBezTo>
                      <a:pt x="511810" y="16087"/>
                      <a:pt x="690457" y="25823"/>
                      <a:pt x="815340" y="35560"/>
                    </a:cubicBezTo>
                    <a:cubicBezTo>
                      <a:pt x="940223" y="45297"/>
                      <a:pt x="1031664" y="56727"/>
                      <a:pt x="1125220" y="68580"/>
                    </a:cubicBezTo>
                    <a:cubicBezTo>
                      <a:pt x="1218776" y="80433"/>
                      <a:pt x="1297728" y="93556"/>
                      <a:pt x="1376680" y="106680"/>
                    </a:cubicBezTo>
                  </a:path>
                </a:pathLst>
              </a:cu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5CB0E9-A495-428B-BAD5-0EF846DA467C}"/>
                  </a:ext>
                </a:extLst>
              </p:cNvPr>
              <p:cNvSpPr txBox="1"/>
              <p:nvPr/>
            </p:nvSpPr>
            <p:spPr>
              <a:xfrm>
                <a:off x="7391168" y="1042227"/>
                <a:ext cx="1492997" cy="53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Lidar Point</a:t>
                </a:r>
                <a:r>
                  <a:rPr kumimoji="0" lang="ko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Cloud</a:t>
                </a:r>
              </a:p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(3D)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EE94E9-2B67-4777-9E68-BA9E25FDCC61}"/>
                  </a:ext>
                </a:extLst>
              </p:cNvPr>
              <p:cNvSpPr txBox="1"/>
              <p:nvPr/>
            </p:nvSpPr>
            <p:spPr>
              <a:xfrm>
                <a:off x="7775173" y="3453400"/>
                <a:ext cx="1484442" cy="553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360º camera</a:t>
                </a:r>
                <a:r>
                  <a:rPr kumimoji="0" lang="en-US" altLang="ko-KR" sz="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           </a:t>
                </a: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screen</a:t>
                </a:r>
                <a:r>
                  <a:rPr kumimoji="0" lang="en-US" altLang="ko-KR" sz="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(2D)</a:t>
                </a:r>
                <a:endParaRPr kumimoji="0" lang="ko-KR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69B3EA5D-5C90-4D9E-AB7D-DF76D2379081}"/>
                  </a:ext>
                </a:extLst>
              </p:cNvPr>
              <p:cNvSpPr/>
              <p:nvPr/>
            </p:nvSpPr>
            <p:spPr>
              <a:xfrm>
                <a:off x="5288629" y="2599399"/>
                <a:ext cx="1352865" cy="1212866"/>
              </a:xfrm>
              <a:custGeom>
                <a:avLst/>
                <a:gdLst>
                  <a:gd name="connsiteX0" fmla="*/ 1419225 w 1419225"/>
                  <a:gd name="connsiteY0" fmla="*/ 1638300 h 1638300"/>
                  <a:gd name="connsiteX1" fmla="*/ 352425 w 1419225"/>
                  <a:gd name="connsiteY1" fmla="*/ 962025 h 1638300"/>
                  <a:gd name="connsiteX2" fmla="*/ 0 w 1419225"/>
                  <a:gd name="connsiteY2" fmla="*/ 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638300">
                    <a:moveTo>
                      <a:pt x="1419225" y="1638300"/>
                    </a:moveTo>
                    <a:cubicBezTo>
                      <a:pt x="1004093" y="1436687"/>
                      <a:pt x="588962" y="1235075"/>
                      <a:pt x="352425" y="962025"/>
                    </a:cubicBezTo>
                    <a:cubicBezTo>
                      <a:pt x="115888" y="688975"/>
                      <a:pt x="57944" y="344487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C27ED5D-6DE7-428B-BC34-7F29B0513BB5}"/>
                  </a:ext>
                </a:extLst>
              </p:cNvPr>
              <p:cNvCxnSpPr>
                <a:cxnSpLocks/>
                <a:stCxn id="50" idx="0"/>
                <a:endCxn id="48" idx="0"/>
              </p:cNvCxnSpPr>
              <p:nvPr/>
            </p:nvCxnSpPr>
            <p:spPr>
              <a:xfrm flipV="1">
                <a:off x="6364674" y="1486117"/>
                <a:ext cx="455550" cy="148846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A3AD312-2ACD-4F3D-B8EB-7DEC7DDADAEA}"/>
                  </a:ext>
                </a:extLst>
              </p:cNvPr>
              <p:cNvCxnSpPr>
                <a:cxnSpLocks/>
                <a:endCxn id="47" idx="4"/>
              </p:cNvCxnSpPr>
              <p:nvPr/>
            </p:nvCxnSpPr>
            <p:spPr>
              <a:xfrm flipV="1">
                <a:off x="7565218" y="3006859"/>
                <a:ext cx="1108455" cy="70189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0E8D871-DBCF-4D15-A68E-BE53FA892846}"/>
                  </a:ext>
                </a:extLst>
              </p:cNvPr>
              <p:cNvCxnSpPr>
                <a:cxnSpLocks/>
                <a:stCxn id="38" idx="4"/>
              </p:cNvCxnSpPr>
              <p:nvPr/>
            </p:nvCxnSpPr>
            <p:spPr>
              <a:xfrm flipV="1">
                <a:off x="9247866" y="1041540"/>
                <a:ext cx="7199" cy="1366707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8B465BF2-7A96-4474-B6B7-D7E32B7F7A98}"/>
                  </a:ext>
                </a:extLst>
              </p:cNvPr>
              <p:cNvSpPr/>
              <p:nvPr/>
            </p:nvSpPr>
            <p:spPr>
              <a:xfrm flipH="1">
                <a:off x="7571260" y="3016169"/>
                <a:ext cx="2083573" cy="431344"/>
              </a:xfrm>
              <a:custGeom>
                <a:avLst/>
                <a:gdLst>
                  <a:gd name="connsiteX0" fmla="*/ 3881717 w 3881717"/>
                  <a:gd name="connsiteY0" fmla="*/ 1631577 h 1631577"/>
                  <a:gd name="connsiteX1" fmla="*/ 1093694 w 3881717"/>
                  <a:gd name="connsiteY1" fmla="*/ 1219200 h 1631577"/>
                  <a:gd name="connsiteX2" fmla="*/ 0 w 3881717"/>
                  <a:gd name="connsiteY2" fmla="*/ 0 h 1631577"/>
                  <a:gd name="connsiteX0" fmla="*/ 3881717 w 3881717"/>
                  <a:gd name="connsiteY0" fmla="*/ 1631577 h 1631577"/>
                  <a:gd name="connsiteX1" fmla="*/ 1467409 w 3881717"/>
                  <a:gd name="connsiteY1" fmla="*/ 1059574 h 1631577"/>
                  <a:gd name="connsiteX2" fmla="*/ 0 w 3881717"/>
                  <a:gd name="connsiteY2" fmla="*/ 0 h 1631577"/>
                  <a:gd name="connsiteX0" fmla="*/ 3881717 w 3881717"/>
                  <a:gd name="connsiteY0" fmla="*/ 1631577 h 1631577"/>
                  <a:gd name="connsiteX1" fmla="*/ 1563507 w 3881717"/>
                  <a:gd name="connsiteY1" fmla="*/ 984456 h 1631577"/>
                  <a:gd name="connsiteX2" fmla="*/ 0 w 3881717"/>
                  <a:gd name="connsiteY2" fmla="*/ 0 h 1631577"/>
                  <a:gd name="connsiteX0" fmla="*/ 3860362 w 3860362"/>
                  <a:gd name="connsiteY0" fmla="*/ 2185574 h 2185574"/>
                  <a:gd name="connsiteX1" fmla="*/ 1542152 w 3860362"/>
                  <a:gd name="connsiteY1" fmla="*/ 1538453 h 2185574"/>
                  <a:gd name="connsiteX2" fmla="*/ 0 w 3860362"/>
                  <a:gd name="connsiteY2" fmla="*/ 0 h 218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60362" h="2185574">
                    <a:moveTo>
                      <a:pt x="3860362" y="2185574"/>
                    </a:moveTo>
                    <a:cubicBezTo>
                      <a:pt x="2789827" y="2115350"/>
                      <a:pt x="2189105" y="1810382"/>
                      <a:pt x="1542152" y="1538453"/>
                    </a:cubicBezTo>
                    <a:cubicBezTo>
                      <a:pt x="895199" y="1266524"/>
                      <a:pt x="223370" y="473635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1103775E-5B31-4F3F-915B-DE86E34C40DD}"/>
                  </a:ext>
                </a:extLst>
              </p:cNvPr>
              <p:cNvSpPr/>
              <p:nvPr/>
            </p:nvSpPr>
            <p:spPr>
              <a:xfrm>
                <a:off x="7401615" y="2174795"/>
                <a:ext cx="1846249" cy="233450"/>
              </a:xfrm>
              <a:custGeom>
                <a:avLst/>
                <a:gdLst>
                  <a:gd name="connsiteX0" fmla="*/ 0 w 1376680"/>
                  <a:gd name="connsiteY0" fmla="*/ 0 h 106680"/>
                  <a:gd name="connsiteX1" fmla="*/ 375920 w 1376680"/>
                  <a:gd name="connsiteY1" fmla="*/ 10160 h 106680"/>
                  <a:gd name="connsiteX2" fmla="*/ 815340 w 1376680"/>
                  <a:gd name="connsiteY2" fmla="*/ 35560 h 106680"/>
                  <a:gd name="connsiteX3" fmla="*/ 1125220 w 1376680"/>
                  <a:gd name="connsiteY3" fmla="*/ 68580 h 106680"/>
                  <a:gd name="connsiteX4" fmla="*/ 1376680 w 1376680"/>
                  <a:gd name="connsiteY4" fmla="*/ 10668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680" h="106680">
                    <a:moveTo>
                      <a:pt x="0" y="0"/>
                    </a:moveTo>
                    <a:lnTo>
                      <a:pt x="375920" y="10160"/>
                    </a:lnTo>
                    <a:cubicBezTo>
                      <a:pt x="511810" y="16087"/>
                      <a:pt x="690457" y="25823"/>
                      <a:pt x="815340" y="35560"/>
                    </a:cubicBezTo>
                    <a:cubicBezTo>
                      <a:pt x="940223" y="45297"/>
                      <a:pt x="1031664" y="56727"/>
                      <a:pt x="1125220" y="68580"/>
                    </a:cubicBezTo>
                    <a:cubicBezTo>
                      <a:pt x="1218776" y="80433"/>
                      <a:pt x="1297728" y="93556"/>
                      <a:pt x="1376680" y="10668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07F1FBC-7FCD-4617-8C02-6CD880F029EF}"/>
                  </a:ext>
                </a:extLst>
              </p:cNvPr>
              <p:cNvSpPr/>
              <p:nvPr/>
            </p:nvSpPr>
            <p:spPr>
              <a:xfrm>
                <a:off x="7394417" y="887516"/>
                <a:ext cx="1843760" cy="154034"/>
              </a:xfrm>
              <a:custGeom>
                <a:avLst/>
                <a:gdLst>
                  <a:gd name="connsiteX0" fmla="*/ 0 w 1394460"/>
                  <a:gd name="connsiteY0" fmla="*/ 0 h 111760"/>
                  <a:gd name="connsiteX1" fmla="*/ 396240 w 1394460"/>
                  <a:gd name="connsiteY1" fmla="*/ 10160 h 111760"/>
                  <a:gd name="connsiteX2" fmla="*/ 805180 w 1394460"/>
                  <a:gd name="connsiteY2" fmla="*/ 35560 h 111760"/>
                  <a:gd name="connsiteX3" fmla="*/ 1178560 w 1394460"/>
                  <a:gd name="connsiteY3" fmla="*/ 78740 h 111760"/>
                  <a:gd name="connsiteX4" fmla="*/ 1394460 w 1394460"/>
                  <a:gd name="connsiteY4" fmla="*/ 111760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460" h="111760">
                    <a:moveTo>
                      <a:pt x="0" y="0"/>
                    </a:moveTo>
                    <a:lnTo>
                      <a:pt x="396240" y="10160"/>
                    </a:lnTo>
                    <a:cubicBezTo>
                      <a:pt x="530437" y="16087"/>
                      <a:pt x="674793" y="24130"/>
                      <a:pt x="805180" y="35560"/>
                    </a:cubicBezTo>
                    <a:cubicBezTo>
                      <a:pt x="935567" y="46990"/>
                      <a:pt x="1080347" y="66040"/>
                      <a:pt x="1178560" y="78740"/>
                    </a:cubicBezTo>
                    <a:cubicBezTo>
                      <a:pt x="1276773" y="91440"/>
                      <a:pt x="1335616" y="101600"/>
                      <a:pt x="1394460" y="11176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1C81FC4-A49E-463B-9A8D-1C8BE7C32079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 flipV="1">
                <a:off x="6436410" y="2773406"/>
                <a:ext cx="391014" cy="910900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F59FD3E-1D6D-49DE-8717-475406D7E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472" y="3335107"/>
                <a:ext cx="530312" cy="68770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42" name="그림 41" descr="음식, 그리기이(가) 표시된 사진&#10;&#10;자동 생성된 설명">
                <a:extLst>
                  <a:ext uri="{FF2B5EF4-FFF2-40B4-BE49-F238E27FC236}">
                    <a16:creationId xmlns:a16="http://schemas.microsoft.com/office/drawing/2014/main" id="{010FF235-C70E-4C03-BF41-24C6DD2D98D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4596" y="1675648"/>
                <a:ext cx="1638314" cy="951314"/>
              </a:xfrm>
              <a:prstGeom prst="rect">
                <a:avLst/>
              </a:prstGeom>
            </p:spPr>
          </p:pic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02929E18-D5FA-4E14-85B3-FA291DC4B321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 flipH="1" flipV="1">
                <a:off x="7394414" y="887506"/>
                <a:ext cx="7202" cy="1286034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C328065-8908-492D-9A6F-1FC8EF808664}"/>
                  </a:ext>
                </a:extLst>
              </p:cNvPr>
              <p:cNvCxnSpPr>
                <a:cxnSpLocks/>
                <a:endCxn id="48" idx="4"/>
              </p:cNvCxnSpPr>
              <p:nvPr/>
            </p:nvCxnSpPr>
            <p:spPr>
              <a:xfrm flipV="1">
                <a:off x="7544775" y="1640150"/>
                <a:ext cx="1119211" cy="1410509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934B2B5-F97E-4057-91FF-84420AB98579}"/>
                  </a:ext>
                </a:extLst>
              </p:cNvPr>
              <p:cNvCxnSpPr>
                <a:cxnSpLocks/>
                <a:endCxn id="48" idx="0"/>
              </p:cNvCxnSpPr>
              <p:nvPr/>
            </p:nvCxnSpPr>
            <p:spPr>
              <a:xfrm flipH="1" flipV="1">
                <a:off x="6820226" y="1486117"/>
                <a:ext cx="7202" cy="1286034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D87328B-A6CA-4460-BD32-0FBEB1B19D95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 flipV="1">
                <a:off x="8673675" y="1640151"/>
                <a:ext cx="7199" cy="1366707"/>
              </a:xfrm>
              <a:prstGeom prst="line">
                <a:avLst/>
              </a:prstGeom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C216805-DE93-44F0-9183-4A6550D7FC27}"/>
                  </a:ext>
                </a:extLst>
              </p:cNvPr>
              <p:cNvSpPr/>
              <p:nvPr/>
            </p:nvSpPr>
            <p:spPr>
              <a:xfrm>
                <a:off x="6827425" y="2773406"/>
                <a:ext cx="1846248" cy="233450"/>
              </a:xfrm>
              <a:custGeom>
                <a:avLst/>
                <a:gdLst>
                  <a:gd name="connsiteX0" fmla="*/ 0 w 1376680"/>
                  <a:gd name="connsiteY0" fmla="*/ 0 h 106680"/>
                  <a:gd name="connsiteX1" fmla="*/ 375920 w 1376680"/>
                  <a:gd name="connsiteY1" fmla="*/ 10160 h 106680"/>
                  <a:gd name="connsiteX2" fmla="*/ 815340 w 1376680"/>
                  <a:gd name="connsiteY2" fmla="*/ 35560 h 106680"/>
                  <a:gd name="connsiteX3" fmla="*/ 1125220 w 1376680"/>
                  <a:gd name="connsiteY3" fmla="*/ 68580 h 106680"/>
                  <a:gd name="connsiteX4" fmla="*/ 1376680 w 1376680"/>
                  <a:gd name="connsiteY4" fmla="*/ 10668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680" h="106680">
                    <a:moveTo>
                      <a:pt x="0" y="0"/>
                    </a:moveTo>
                    <a:lnTo>
                      <a:pt x="375920" y="10160"/>
                    </a:lnTo>
                    <a:cubicBezTo>
                      <a:pt x="511810" y="16087"/>
                      <a:pt x="690457" y="25823"/>
                      <a:pt x="815340" y="35560"/>
                    </a:cubicBezTo>
                    <a:cubicBezTo>
                      <a:pt x="940223" y="45297"/>
                      <a:pt x="1031664" y="56727"/>
                      <a:pt x="1125220" y="68580"/>
                    </a:cubicBezTo>
                    <a:cubicBezTo>
                      <a:pt x="1218776" y="80433"/>
                      <a:pt x="1297728" y="93556"/>
                      <a:pt x="1376680" y="10668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7ED38852-F616-405E-95A9-BE5491797A28}"/>
                  </a:ext>
                </a:extLst>
              </p:cNvPr>
              <p:cNvSpPr/>
              <p:nvPr/>
            </p:nvSpPr>
            <p:spPr>
              <a:xfrm>
                <a:off x="6820224" y="1486127"/>
                <a:ext cx="1843759" cy="154034"/>
              </a:xfrm>
              <a:custGeom>
                <a:avLst/>
                <a:gdLst>
                  <a:gd name="connsiteX0" fmla="*/ 0 w 1394460"/>
                  <a:gd name="connsiteY0" fmla="*/ 0 h 111760"/>
                  <a:gd name="connsiteX1" fmla="*/ 396240 w 1394460"/>
                  <a:gd name="connsiteY1" fmla="*/ 10160 h 111760"/>
                  <a:gd name="connsiteX2" fmla="*/ 805180 w 1394460"/>
                  <a:gd name="connsiteY2" fmla="*/ 35560 h 111760"/>
                  <a:gd name="connsiteX3" fmla="*/ 1178560 w 1394460"/>
                  <a:gd name="connsiteY3" fmla="*/ 78740 h 111760"/>
                  <a:gd name="connsiteX4" fmla="*/ 1394460 w 1394460"/>
                  <a:gd name="connsiteY4" fmla="*/ 111760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460" h="111760">
                    <a:moveTo>
                      <a:pt x="0" y="0"/>
                    </a:moveTo>
                    <a:lnTo>
                      <a:pt x="396240" y="10160"/>
                    </a:lnTo>
                    <a:cubicBezTo>
                      <a:pt x="530437" y="16087"/>
                      <a:pt x="674793" y="24130"/>
                      <a:pt x="805180" y="35560"/>
                    </a:cubicBezTo>
                    <a:cubicBezTo>
                      <a:pt x="935567" y="46990"/>
                      <a:pt x="1080347" y="66040"/>
                      <a:pt x="1178560" y="78740"/>
                    </a:cubicBezTo>
                    <a:cubicBezTo>
                      <a:pt x="1276773" y="91440"/>
                      <a:pt x="1335616" y="101600"/>
                      <a:pt x="1394460" y="111760"/>
                    </a:cubicBezTo>
                  </a:path>
                </a:pathLst>
              </a:custGeom>
              <a:noFill/>
              <a:ln w="63500">
                <a:solidFill>
                  <a:schemeClr val="accent4">
                    <a:lumMod val="60000"/>
                    <a:lumOff val="4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EF52255-EAFA-4F29-979D-71DA1747C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6126" y="2176851"/>
                <a:ext cx="899834" cy="116688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1DFCEBBB-6D60-469C-B879-6959935E4EBB}"/>
                  </a:ext>
                </a:extLst>
              </p:cNvPr>
              <p:cNvSpPr/>
              <p:nvPr/>
            </p:nvSpPr>
            <p:spPr>
              <a:xfrm>
                <a:off x="6364674" y="2974584"/>
                <a:ext cx="1175818" cy="76074"/>
              </a:xfrm>
              <a:custGeom>
                <a:avLst/>
                <a:gdLst>
                  <a:gd name="connsiteX0" fmla="*/ 0 w 1394460"/>
                  <a:gd name="connsiteY0" fmla="*/ 0 h 111760"/>
                  <a:gd name="connsiteX1" fmla="*/ 396240 w 1394460"/>
                  <a:gd name="connsiteY1" fmla="*/ 10160 h 111760"/>
                  <a:gd name="connsiteX2" fmla="*/ 805180 w 1394460"/>
                  <a:gd name="connsiteY2" fmla="*/ 35560 h 111760"/>
                  <a:gd name="connsiteX3" fmla="*/ 1178560 w 1394460"/>
                  <a:gd name="connsiteY3" fmla="*/ 78740 h 111760"/>
                  <a:gd name="connsiteX4" fmla="*/ 1394460 w 1394460"/>
                  <a:gd name="connsiteY4" fmla="*/ 111760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460" h="111760">
                    <a:moveTo>
                      <a:pt x="0" y="0"/>
                    </a:moveTo>
                    <a:lnTo>
                      <a:pt x="396240" y="10160"/>
                    </a:lnTo>
                    <a:cubicBezTo>
                      <a:pt x="530437" y="16087"/>
                      <a:pt x="674793" y="24130"/>
                      <a:pt x="805180" y="35560"/>
                    </a:cubicBezTo>
                    <a:cubicBezTo>
                      <a:pt x="935567" y="46990"/>
                      <a:pt x="1080347" y="66040"/>
                      <a:pt x="1178560" y="78740"/>
                    </a:cubicBezTo>
                    <a:cubicBezTo>
                      <a:pt x="1276773" y="91440"/>
                      <a:pt x="1335616" y="101600"/>
                      <a:pt x="1394460" y="111760"/>
                    </a:cubicBezTo>
                  </a:path>
                </a:pathLst>
              </a:cu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A513251-B5E4-4287-8E46-C6713DA57028}"/>
                  </a:ext>
                </a:extLst>
              </p:cNvPr>
              <p:cNvCxnSpPr>
                <a:stCxn id="48" idx="0"/>
                <a:endCxn id="39" idx="0"/>
              </p:cNvCxnSpPr>
              <p:nvPr/>
            </p:nvCxnSpPr>
            <p:spPr>
              <a:xfrm flipV="1">
                <a:off x="6820224" y="887506"/>
                <a:ext cx="574193" cy="598611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9834D70-F6B8-49CA-A36C-5033E6F41136}"/>
                  </a:ext>
                </a:extLst>
              </p:cNvPr>
              <p:cNvCxnSpPr>
                <a:cxnSpLocks/>
                <a:stCxn id="48" idx="4"/>
                <a:endCxn id="39" idx="4"/>
              </p:cNvCxnSpPr>
              <p:nvPr/>
            </p:nvCxnSpPr>
            <p:spPr>
              <a:xfrm flipV="1">
                <a:off x="8663986" y="1041539"/>
                <a:ext cx="574193" cy="598611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63F81BD0-E553-4FCE-AF49-B860EE474BC6}"/>
                  </a:ext>
                </a:extLst>
              </p:cNvPr>
              <p:cNvCxnSpPr>
                <a:cxnSpLocks/>
                <a:stCxn id="47" idx="4"/>
                <a:endCxn id="38" idx="4"/>
              </p:cNvCxnSpPr>
              <p:nvPr/>
            </p:nvCxnSpPr>
            <p:spPr>
              <a:xfrm flipV="1">
                <a:off x="8673676" y="2408248"/>
                <a:ext cx="574193" cy="598611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DA6BB389-708C-4B05-BEFA-98BA2E9EA55C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 flipV="1">
                <a:off x="6805974" y="2174794"/>
                <a:ext cx="595642" cy="606668"/>
              </a:xfrm>
              <a:prstGeom prst="line">
                <a:avLst/>
              </a:prstGeom>
              <a:ln w="22225">
                <a:solidFill>
                  <a:schemeClr val="accent4">
                    <a:lumMod val="75000"/>
                    <a:alpha val="61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8FA4D48-E614-4DC3-82AF-676986C58D2F}"/>
                  </a:ext>
                </a:extLst>
              </p:cNvPr>
              <p:cNvSpPr/>
              <p:nvPr/>
            </p:nvSpPr>
            <p:spPr>
              <a:xfrm>
                <a:off x="4666424" y="2273159"/>
                <a:ext cx="1730182" cy="338577"/>
              </a:xfrm>
              <a:prstGeom prst="rect">
                <a:avLst/>
              </a:prstGeom>
              <a:solidFill>
                <a:srgbClr val="F8E2DE"/>
              </a:solidFill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D8409C-B61A-40CE-93B6-395ED3421796}"/>
                  </a:ext>
                </a:extLst>
              </p:cNvPr>
              <p:cNvSpPr txBox="1"/>
              <p:nvPr/>
            </p:nvSpPr>
            <p:spPr>
              <a:xfrm>
                <a:off x="3359254" y="2301746"/>
                <a:ext cx="228726" cy="34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1087D26-9C6A-47C2-BFC6-45D6B79485E7}"/>
                  </a:ext>
                </a:extLst>
              </p:cNvPr>
              <p:cNvSpPr txBox="1"/>
              <p:nvPr/>
            </p:nvSpPr>
            <p:spPr>
              <a:xfrm>
                <a:off x="4815329" y="2268703"/>
                <a:ext cx="1507965" cy="365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Eye</a:t>
                </a: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 Tracker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Vector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C737EC78-DB52-40D5-A8ED-10C82BD0B1AE}"/>
                  </a:ext>
                </a:extLst>
              </p:cNvPr>
              <p:cNvSpPr/>
              <p:nvPr/>
            </p:nvSpPr>
            <p:spPr>
              <a:xfrm>
                <a:off x="9381380" y="2548017"/>
                <a:ext cx="1261517" cy="55444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40D37A-F0B7-4961-ADA9-BC25308F84FD}"/>
                  </a:ext>
                </a:extLst>
              </p:cNvPr>
              <p:cNvSpPr txBox="1"/>
              <p:nvPr/>
            </p:nvSpPr>
            <p:spPr>
              <a:xfrm>
                <a:off x="9284942" y="2640950"/>
                <a:ext cx="1426483" cy="376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맑은 고딕" panose="020B0503020000020004" pitchFamily="50" charset="-127"/>
                    <a:cs typeface="+mn-cs"/>
                  </a:rPr>
                  <a:t>Driver’s sight</a:t>
                </a:r>
                <a:endParaRPr kumimoji="0" lang="ko-KR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39913ACF-E4A0-4F43-B253-D93C3633F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63000"/>
              </a:blip>
              <a:stretch>
                <a:fillRect/>
              </a:stretch>
            </p:blipFill>
            <p:spPr>
              <a:xfrm rot="186060">
                <a:off x="6448301" y="3037261"/>
                <a:ext cx="1060526" cy="634106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9859AD-9A75-4155-B1A9-62C70718DF55}"/>
                </a:ext>
              </a:extLst>
            </p:cNvPr>
            <p:cNvSpPr txBox="1"/>
            <p:nvPr/>
          </p:nvSpPr>
          <p:spPr>
            <a:xfrm>
              <a:off x="1041698" y="1705269"/>
              <a:ext cx="5094310" cy="276999"/>
            </a:xfrm>
            <a:prstGeom prst="rect">
              <a:avLst/>
            </a:prstGeom>
            <a:solidFill>
              <a:srgbClr val="FF00FF">
                <a:alpha val="22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{"ts":3170660907,"s":0,"gidx":52598,</a:t>
              </a:r>
              <a:r>
                <a:rPr lang="en-US" altLang="ko-KR" sz="1200" dirty="0">
                  <a:effectLst/>
                </a:rPr>
                <a:t>"l"</a:t>
              </a:r>
              <a:r>
                <a:rPr lang="en-US" altLang="ko-KR" sz="1200" dirty="0"/>
                <a:t>:119702,</a:t>
              </a:r>
              <a:r>
                <a:rPr lang="en-US" altLang="ko-KR" sz="1200" b="1" dirty="0">
                  <a:solidFill>
                    <a:srgbClr val="FF0000"/>
                  </a:solidFill>
                  <a:effectLst/>
                </a:rPr>
                <a:t>"gp"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:[0.5377,0.2307]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7BB9BB8-EB7B-467B-B2ED-13CBA87A9B16}"/>
                </a:ext>
              </a:extLst>
            </p:cNvPr>
            <p:cNvSpPr/>
            <p:nvPr/>
          </p:nvSpPr>
          <p:spPr>
            <a:xfrm>
              <a:off x="2616517" y="2026621"/>
              <a:ext cx="2423612" cy="1540645"/>
            </a:xfrm>
            <a:custGeom>
              <a:avLst/>
              <a:gdLst>
                <a:gd name="connsiteX0" fmla="*/ 2468880 w 2468880"/>
                <a:gd name="connsiteY0" fmla="*/ 0 h 1381760"/>
                <a:gd name="connsiteX1" fmla="*/ 1615440 w 2468880"/>
                <a:gd name="connsiteY1" fmla="*/ 355600 h 1381760"/>
                <a:gd name="connsiteX2" fmla="*/ 528320 w 2468880"/>
                <a:gd name="connsiteY2" fmla="*/ 447040 h 1381760"/>
                <a:gd name="connsiteX3" fmla="*/ 0 w 2468880"/>
                <a:gd name="connsiteY3" fmla="*/ 1381760 h 13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8880" h="1381760">
                  <a:moveTo>
                    <a:pt x="2468880" y="0"/>
                  </a:moveTo>
                  <a:cubicBezTo>
                    <a:pt x="2203873" y="140546"/>
                    <a:pt x="1938867" y="281093"/>
                    <a:pt x="1615440" y="355600"/>
                  </a:cubicBezTo>
                  <a:cubicBezTo>
                    <a:pt x="1292013" y="430107"/>
                    <a:pt x="797560" y="276013"/>
                    <a:pt x="528320" y="447040"/>
                  </a:cubicBezTo>
                  <a:cubicBezTo>
                    <a:pt x="259080" y="618067"/>
                    <a:pt x="129540" y="999913"/>
                    <a:pt x="0" y="1381760"/>
                  </a:cubicBezTo>
                </a:path>
              </a:pathLst>
            </a:cu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599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3A212D6-5D45-4F60-A3EB-BC3BA0FF4DB6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8AE4D-1587-42A6-9F6F-C8D2571C688D}"/>
              </a:ext>
            </a:extLst>
          </p:cNvPr>
          <p:cNvSpPr/>
          <p:nvPr/>
        </p:nvSpPr>
        <p:spPr>
          <a:xfrm>
            <a:off x="3048000" y="219918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EyeTracker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YOLOv3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194BB6-2105-480B-9B97-73555946F96B}"/>
              </a:ext>
            </a:extLst>
          </p:cNvPr>
          <p:cNvGrpSpPr/>
          <p:nvPr/>
        </p:nvGrpSpPr>
        <p:grpSpPr>
          <a:xfrm>
            <a:off x="281648" y="1231649"/>
            <a:ext cx="11628702" cy="5406419"/>
            <a:chOff x="281648" y="1231649"/>
            <a:chExt cx="11628702" cy="540641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7F90A03-8492-4F91-A079-5C562AD967F9}"/>
                </a:ext>
              </a:extLst>
            </p:cNvPr>
            <p:cNvSpPr/>
            <p:nvPr/>
          </p:nvSpPr>
          <p:spPr>
            <a:xfrm>
              <a:off x="281648" y="1231649"/>
              <a:ext cx="11628702" cy="5406419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2" name="그림 11" descr="개체, 시계, 컴퓨터, 디스플레이이(가) 표시된 사진&#10;&#10;자동 생성된 설명">
              <a:extLst>
                <a:ext uri="{FF2B5EF4-FFF2-40B4-BE49-F238E27FC236}">
                  <a16:creationId xmlns:a16="http://schemas.microsoft.com/office/drawing/2014/main" id="{C2B99CD1-9C0D-4B4A-A49E-8924E80CC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972" y="1597500"/>
              <a:ext cx="9244782" cy="476194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B6122F-AEFA-4131-AD55-6154AAF03FF4}"/>
              </a:ext>
            </a:extLst>
          </p:cNvPr>
          <p:cNvGrpSpPr/>
          <p:nvPr/>
        </p:nvGrpSpPr>
        <p:grpSpPr>
          <a:xfrm>
            <a:off x="281648" y="1275263"/>
            <a:ext cx="11628702" cy="5406419"/>
            <a:chOff x="13048524" y="1231649"/>
            <a:chExt cx="11628702" cy="540641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7AC621-528C-4CC0-B346-CCBAFB94CAFE}"/>
                </a:ext>
              </a:extLst>
            </p:cNvPr>
            <p:cNvSpPr/>
            <p:nvPr/>
          </p:nvSpPr>
          <p:spPr>
            <a:xfrm>
              <a:off x="13048524" y="1231649"/>
              <a:ext cx="11628702" cy="5406419"/>
            </a:xfrm>
            <a:prstGeom prst="rect">
              <a:avLst/>
            </a:prstGeom>
            <a:solidFill>
              <a:srgbClr val="647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32D9045-FBCE-4E5F-B94B-E7C952DB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835" y="1591098"/>
              <a:ext cx="3434080" cy="4687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57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281648" y="1231649"/>
            <a:ext cx="11628702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219918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EyeTracker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Darknet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AA34E4-155C-40BC-A50C-22E5E1EC3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529" y="2627453"/>
            <a:ext cx="3002742" cy="46982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2EDC81-4126-42B3-83C3-69D9050E8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034" y="3540193"/>
            <a:ext cx="1888636" cy="1182882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5F866C1-EF09-4E79-BBCA-08D6C6D3E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623" y="3520378"/>
            <a:ext cx="1888635" cy="1161087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22E147B-3A7F-410D-8DF8-0262D5819F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81" y="5466224"/>
            <a:ext cx="1888635" cy="1124266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190687-1A9C-4258-9191-BED02E82DF35}"/>
              </a:ext>
            </a:extLst>
          </p:cNvPr>
          <p:cNvSpPr txBox="1"/>
          <p:nvPr/>
        </p:nvSpPr>
        <p:spPr>
          <a:xfrm>
            <a:off x="16996429" y="2901800"/>
            <a:ext cx="2738026" cy="309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1.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Record </a:t>
            </a:r>
            <a:r>
              <a:rPr lang="en-US" altLang="ko-KR" sz="11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Eye_tracker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set, for deep Learning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C18C52-A7F4-4D44-96BF-CADE2555D660}"/>
              </a:ext>
            </a:extLst>
          </p:cNvPr>
          <p:cNvSpPr txBox="1"/>
          <p:nvPr/>
        </p:nvSpPr>
        <p:spPr>
          <a:xfrm>
            <a:off x="20087499" y="2789797"/>
            <a:ext cx="27380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2.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Labeling objects for object detection(Darknet)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0BBDF-34C9-4D9E-B351-8C459FC9407F}"/>
              </a:ext>
            </a:extLst>
          </p:cNvPr>
          <p:cNvSpPr txBox="1"/>
          <p:nvPr/>
        </p:nvSpPr>
        <p:spPr>
          <a:xfrm>
            <a:off x="18718484" y="6643210"/>
            <a:ext cx="27380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kern="0" dirty="0"/>
              <a:t>Step 3.</a:t>
            </a:r>
          </a:p>
          <a:p>
            <a:pPr algn="ctr"/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Building a Deep Learning model(Darknet)</a:t>
            </a:r>
            <a:endParaRPr lang="ko-KR" altLang="en-US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3A212D6-5D45-4F60-A3EB-BC3BA0FF4DB6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CE2037-9E30-49C0-973F-1BF975E787A1}"/>
              </a:ext>
            </a:extLst>
          </p:cNvPr>
          <p:cNvGrpSpPr/>
          <p:nvPr/>
        </p:nvGrpSpPr>
        <p:grpSpPr>
          <a:xfrm>
            <a:off x="1697356" y="1971040"/>
            <a:ext cx="8896934" cy="4041766"/>
            <a:chOff x="1697356" y="1940560"/>
            <a:chExt cx="8896934" cy="404176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B9E78D6-F5DD-47E9-9207-BB202337E0E3}"/>
                </a:ext>
              </a:extLst>
            </p:cNvPr>
            <p:cNvGrpSpPr/>
            <p:nvPr/>
          </p:nvGrpSpPr>
          <p:grpSpPr>
            <a:xfrm>
              <a:off x="1697356" y="2225317"/>
              <a:ext cx="1830695" cy="3757009"/>
              <a:chOff x="847497" y="1893638"/>
              <a:chExt cx="2180440" cy="4474768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F1818264-60D3-438E-ADE1-B2EF8C3078C0}"/>
                  </a:ext>
                </a:extLst>
              </p:cNvPr>
              <p:cNvSpPr/>
              <p:nvPr/>
            </p:nvSpPr>
            <p:spPr>
              <a:xfrm>
                <a:off x="1391675" y="1893638"/>
                <a:ext cx="1636262" cy="4047545"/>
              </a:xfrm>
              <a:custGeom>
                <a:avLst/>
                <a:gdLst>
                  <a:gd name="connsiteX0" fmla="*/ 59662 w 1321302"/>
                  <a:gd name="connsiteY0" fmla="*/ 4079020 h 4079020"/>
                  <a:gd name="connsiteX1" fmla="*/ 36512 w 1321302"/>
                  <a:gd name="connsiteY1" fmla="*/ 1289521 h 4079020"/>
                  <a:gd name="connsiteX2" fmla="*/ 487925 w 1321302"/>
                  <a:gd name="connsiteY2" fmla="*/ 97329 h 4079020"/>
                  <a:gd name="connsiteX3" fmla="*/ 1321302 w 1321302"/>
                  <a:gd name="connsiteY3" fmla="*/ 155202 h 4079020"/>
                  <a:gd name="connsiteX0" fmla="*/ 59662 w 1636262"/>
                  <a:gd name="connsiteY0" fmla="*/ 4047545 h 4047545"/>
                  <a:gd name="connsiteX1" fmla="*/ 36512 w 1636262"/>
                  <a:gd name="connsiteY1" fmla="*/ 1258046 h 4047545"/>
                  <a:gd name="connsiteX2" fmla="*/ 487925 w 1636262"/>
                  <a:gd name="connsiteY2" fmla="*/ 65854 h 4047545"/>
                  <a:gd name="connsiteX3" fmla="*/ 1636262 w 1636262"/>
                  <a:gd name="connsiteY3" fmla="*/ 265967 h 404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6262" h="4047545">
                    <a:moveTo>
                      <a:pt x="59662" y="4047545"/>
                    </a:moveTo>
                    <a:cubicBezTo>
                      <a:pt x="12398" y="2984603"/>
                      <a:pt x="-34865" y="1921661"/>
                      <a:pt x="36512" y="1258046"/>
                    </a:cubicBezTo>
                    <a:cubicBezTo>
                      <a:pt x="107889" y="594431"/>
                      <a:pt x="273793" y="254907"/>
                      <a:pt x="487925" y="65854"/>
                    </a:cubicBezTo>
                    <a:cubicBezTo>
                      <a:pt x="702057" y="-123199"/>
                      <a:pt x="1326639" y="142504"/>
                      <a:pt x="1636262" y="265967"/>
                    </a:cubicBezTo>
                  </a:path>
                </a:pathLst>
              </a:custGeom>
              <a:ln w="206375">
                <a:solidFill>
                  <a:schemeClr val="accent4">
                    <a:alpha val="53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D6423FC-C958-44CD-979B-B7325117A8C0}"/>
                  </a:ext>
                </a:extLst>
              </p:cNvPr>
              <p:cNvGrpSpPr/>
              <p:nvPr/>
            </p:nvGrpSpPr>
            <p:grpSpPr>
              <a:xfrm>
                <a:off x="847497" y="3889150"/>
                <a:ext cx="1259801" cy="1004409"/>
                <a:chOff x="1155155" y="2947336"/>
                <a:chExt cx="1259801" cy="100440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C7D6A3F-014E-42A6-BB23-948347051265}"/>
                    </a:ext>
                  </a:extLst>
                </p:cNvPr>
                <p:cNvSpPr txBox="1"/>
                <p:nvPr/>
              </p:nvSpPr>
              <p:spPr>
                <a:xfrm>
                  <a:off x="1155155" y="3551635"/>
                  <a:ext cx="12598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>
                      <a:latin typeface="MS Reference Sans Serif" panose="020B0604030504040204" pitchFamily="34" charset="0"/>
                    </a:rPr>
                    <a:t>Pupil Labs Core</a:t>
                  </a:r>
                </a:p>
                <a:p>
                  <a:pPr algn="ctr"/>
                  <a:r>
                    <a:rPr lang="en-US" altLang="ko-KR" sz="1000" b="0" i="0" dirty="0">
                      <a:solidFill>
                        <a:srgbClr val="000000"/>
                      </a:solidFill>
                      <a:effectLst/>
                      <a:latin typeface="Noto Sans"/>
                    </a:rPr>
                    <a:t>Eye Tracker</a:t>
                  </a:r>
                  <a:endParaRPr lang="ko-KR" altLang="en-US" sz="1000" b="1" dirty="0">
                    <a:latin typeface="MS Reference Sans Serif" panose="020B0604030504040204" pitchFamily="34" charset="0"/>
                  </a:endParaRPr>
                </a:p>
              </p:txBody>
            </p:sp>
            <p:pic>
              <p:nvPicPr>
                <p:cNvPr id="49" name="Picture 8" descr="Pupil Labs Core">
                  <a:extLst>
                    <a:ext uri="{FF2B5EF4-FFF2-40B4-BE49-F238E27FC236}">
                      <a16:creationId xmlns:a16="http://schemas.microsoft.com/office/drawing/2014/main" id="{FB235E46-F7D2-4E0D-8819-5475CBC1C0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01" r="20010" b="20816"/>
                <a:stretch/>
              </p:blipFill>
              <p:spPr bwMode="auto">
                <a:xfrm>
                  <a:off x="1292595" y="2947336"/>
                  <a:ext cx="997160" cy="6356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C9DF731-FD46-46FB-A9CF-D5AFDD61B0E2}"/>
                  </a:ext>
                </a:extLst>
              </p:cNvPr>
              <p:cNvGrpSpPr/>
              <p:nvPr/>
            </p:nvGrpSpPr>
            <p:grpSpPr>
              <a:xfrm>
                <a:off x="910129" y="2399718"/>
                <a:ext cx="1259801" cy="1091282"/>
                <a:chOff x="2796382" y="2691754"/>
                <a:chExt cx="1259801" cy="1091282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B788A774-41BE-407B-BDB3-E34D58A161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40" t="11907" r="25852" b="10543"/>
                <a:stretch/>
              </p:blipFill>
              <p:spPr>
                <a:xfrm>
                  <a:off x="2868713" y="2691754"/>
                  <a:ext cx="1115138" cy="860817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8E4239-AA2F-4018-ABDE-EDFE8FAC2F70}"/>
                    </a:ext>
                  </a:extLst>
                </p:cNvPr>
                <p:cNvSpPr txBox="1"/>
                <p:nvPr/>
              </p:nvSpPr>
              <p:spPr>
                <a:xfrm>
                  <a:off x="2796382" y="3382926"/>
                  <a:ext cx="12598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>
                      <a:latin typeface="MS Reference Sans Serif" panose="020B0604030504040204" pitchFamily="34" charset="0"/>
                    </a:rPr>
                    <a:t>IPv6</a:t>
                  </a:r>
                </a:p>
                <a:p>
                  <a:pPr algn="ctr"/>
                  <a:r>
                    <a:rPr lang="en-US" altLang="ko-KR" sz="1000" b="0" i="0" dirty="0">
                      <a:solidFill>
                        <a:srgbClr val="000000"/>
                      </a:solidFill>
                      <a:effectLst/>
                      <a:latin typeface="Noto Sans"/>
                    </a:rPr>
                    <a:t>Eye Tracker</a:t>
                  </a:r>
                  <a:endParaRPr lang="ko-KR" altLang="en-US" sz="1000" b="1" dirty="0">
                    <a:latin typeface="MS Reference Sans Serif" panose="020B0604030504040204" pitchFamily="34" charset="0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5B82AE6-C0D2-4C6E-8958-CD01353E4A61}"/>
                  </a:ext>
                </a:extLst>
              </p:cNvPr>
              <p:cNvGrpSpPr/>
              <p:nvPr/>
            </p:nvGrpSpPr>
            <p:grpSpPr>
              <a:xfrm>
                <a:off x="1089659" y="5379180"/>
                <a:ext cx="706122" cy="989226"/>
                <a:chOff x="1105267" y="4613204"/>
                <a:chExt cx="706122" cy="98922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3F2B227-12BA-4363-B1C9-F50ED47635FE}"/>
                    </a:ext>
                  </a:extLst>
                </p:cNvPr>
                <p:cNvSpPr txBox="1"/>
                <p:nvPr/>
              </p:nvSpPr>
              <p:spPr>
                <a:xfrm>
                  <a:off x="1134162" y="5356209"/>
                  <a:ext cx="61999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b="1" dirty="0">
                      <a:latin typeface="MS Reference Sans Serif" panose="020B0604030504040204" pitchFamily="34" charset="0"/>
                    </a:rPr>
                    <a:t>user</a:t>
                  </a:r>
                  <a:endParaRPr lang="ko-KR" altLang="en-US" sz="1000" b="1" dirty="0">
                    <a:latin typeface="MS Reference Sans Serif" panose="020B0604030504040204" pitchFamily="34" charset="0"/>
                  </a:endParaRPr>
                </a:p>
              </p:txBody>
            </p:sp>
            <p:pic>
              <p:nvPicPr>
                <p:cNvPr id="45" name="그림 44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F26E1E20-F4AD-4E2D-B774-B1FEAFB56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473" t="27196" r="40378" b="29390"/>
                <a:stretch/>
              </p:blipFill>
              <p:spPr>
                <a:xfrm>
                  <a:off x="1105267" y="4613204"/>
                  <a:ext cx="706122" cy="832882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자유형 4">
              <a:extLst>
                <a:ext uri="{FF2B5EF4-FFF2-40B4-BE49-F238E27FC236}">
                  <a16:creationId xmlns:a16="http://schemas.microsoft.com/office/drawing/2014/main" id="{0EAF9CFD-9BC1-4550-913D-1BEC7FCC65A9}"/>
                </a:ext>
              </a:extLst>
            </p:cNvPr>
            <p:cNvSpPr/>
            <p:nvPr/>
          </p:nvSpPr>
          <p:spPr>
            <a:xfrm>
              <a:off x="4529723" y="2809865"/>
              <a:ext cx="878690" cy="1346378"/>
            </a:xfrm>
            <a:custGeom>
              <a:avLst/>
              <a:gdLst>
                <a:gd name="connsiteX0" fmla="*/ 333533 w 2146702"/>
                <a:gd name="connsiteY0" fmla="*/ 0 h 2571914"/>
                <a:gd name="connsiteX1" fmla="*/ 1813169 w 2146702"/>
                <a:gd name="connsiteY1" fmla="*/ 0 h 2571914"/>
                <a:gd name="connsiteX2" fmla="*/ 2146702 w 2146702"/>
                <a:gd name="connsiteY2" fmla="*/ 333533 h 2571914"/>
                <a:gd name="connsiteX3" fmla="*/ 2146702 w 2146702"/>
                <a:gd name="connsiteY3" fmla="*/ 2571914 h 2571914"/>
                <a:gd name="connsiteX4" fmla="*/ 2061212 w 2146702"/>
                <a:gd name="connsiteY4" fmla="*/ 2571914 h 2571914"/>
                <a:gd name="connsiteX5" fmla="*/ 2061212 w 2146702"/>
                <a:gd name="connsiteY5" fmla="*/ 347117 h 2571914"/>
                <a:gd name="connsiteX6" fmla="*/ 1787574 w 2146702"/>
                <a:gd name="connsiteY6" fmla="*/ 73479 h 2571914"/>
                <a:gd name="connsiteX7" fmla="*/ 359127 w 2146702"/>
                <a:gd name="connsiteY7" fmla="*/ 73479 h 2571914"/>
                <a:gd name="connsiteX8" fmla="*/ 85489 w 2146702"/>
                <a:gd name="connsiteY8" fmla="*/ 347117 h 2571914"/>
                <a:gd name="connsiteX9" fmla="*/ 85489 w 2146702"/>
                <a:gd name="connsiteY9" fmla="*/ 1714087 h 2571914"/>
                <a:gd name="connsiteX10" fmla="*/ 0 w 2146702"/>
                <a:gd name="connsiteY10" fmla="*/ 1714087 h 2571914"/>
                <a:gd name="connsiteX11" fmla="*/ 0 w 2146702"/>
                <a:gd name="connsiteY11" fmla="*/ 333533 h 2571914"/>
                <a:gd name="connsiteX12" fmla="*/ 333533 w 2146702"/>
                <a:gd name="connsiteY12" fmla="*/ 0 h 2571914"/>
                <a:gd name="connsiteX0" fmla="*/ 333533 w 2146702"/>
                <a:gd name="connsiteY0" fmla="*/ 0 h 2571914"/>
                <a:gd name="connsiteX1" fmla="*/ 1813169 w 2146702"/>
                <a:gd name="connsiteY1" fmla="*/ 0 h 2571914"/>
                <a:gd name="connsiteX2" fmla="*/ 2146702 w 2146702"/>
                <a:gd name="connsiteY2" fmla="*/ 333533 h 2571914"/>
                <a:gd name="connsiteX3" fmla="*/ 2146702 w 2146702"/>
                <a:gd name="connsiteY3" fmla="*/ 2571914 h 2571914"/>
                <a:gd name="connsiteX4" fmla="*/ 2061212 w 2146702"/>
                <a:gd name="connsiteY4" fmla="*/ 2571914 h 2571914"/>
                <a:gd name="connsiteX5" fmla="*/ 2061212 w 2146702"/>
                <a:gd name="connsiteY5" fmla="*/ 347117 h 2571914"/>
                <a:gd name="connsiteX6" fmla="*/ 1787574 w 2146702"/>
                <a:gd name="connsiteY6" fmla="*/ 73479 h 2571914"/>
                <a:gd name="connsiteX7" fmla="*/ 359127 w 2146702"/>
                <a:gd name="connsiteY7" fmla="*/ 73479 h 2571914"/>
                <a:gd name="connsiteX8" fmla="*/ 85489 w 2146702"/>
                <a:gd name="connsiteY8" fmla="*/ 347117 h 2571914"/>
                <a:gd name="connsiteX9" fmla="*/ 89180 w 2146702"/>
                <a:gd name="connsiteY9" fmla="*/ 625579 h 2571914"/>
                <a:gd name="connsiteX10" fmla="*/ 0 w 2146702"/>
                <a:gd name="connsiteY10" fmla="*/ 1714087 h 2571914"/>
                <a:gd name="connsiteX11" fmla="*/ 0 w 2146702"/>
                <a:gd name="connsiteY11" fmla="*/ 333533 h 2571914"/>
                <a:gd name="connsiteX12" fmla="*/ 333533 w 2146702"/>
                <a:gd name="connsiteY12" fmla="*/ 0 h 2571914"/>
                <a:gd name="connsiteX0" fmla="*/ 333533 w 2146702"/>
                <a:gd name="connsiteY0" fmla="*/ 0 h 2571914"/>
                <a:gd name="connsiteX1" fmla="*/ 1813169 w 2146702"/>
                <a:gd name="connsiteY1" fmla="*/ 0 h 2571914"/>
                <a:gd name="connsiteX2" fmla="*/ 2146702 w 2146702"/>
                <a:gd name="connsiteY2" fmla="*/ 333533 h 2571914"/>
                <a:gd name="connsiteX3" fmla="*/ 2146702 w 2146702"/>
                <a:gd name="connsiteY3" fmla="*/ 2571914 h 2571914"/>
                <a:gd name="connsiteX4" fmla="*/ 2061212 w 2146702"/>
                <a:gd name="connsiteY4" fmla="*/ 2571914 h 2571914"/>
                <a:gd name="connsiteX5" fmla="*/ 2061212 w 2146702"/>
                <a:gd name="connsiteY5" fmla="*/ 347117 h 2571914"/>
                <a:gd name="connsiteX6" fmla="*/ 1787574 w 2146702"/>
                <a:gd name="connsiteY6" fmla="*/ 73479 h 2571914"/>
                <a:gd name="connsiteX7" fmla="*/ 359127 w 2146702"/>
                <a:gd name="connsiteY7" fmla="*/ 73479 h 2571914"/>
                <a:gd name="connsiteX8" fmla="*/ 85489 w 2146702"/>
                <a:gd name="connsiteY8" fmla="*/ 347117 h 2571914"/>
                <a:gd name="connsiteX9" fmla="*/ 89180 w 2146702"/>
                <a:gd name="connsiteY9" fmla="*/ 625579 h 2571914"/>
                <a:gd name="connsiteX10" fmla="*/ 0 w 2146702"/>
                <a:gd name="connsiteY10" fmla="*/ 634172 h 2571914"/>
                <a:gd name="connsiteX11" fmla="*/ 0 w 2146702"/>
                <a:gd name="connsiteY11" fmla="*/ 333533 h 2571914"/>
                <a:gd name="connsiteX12" fmla="*/ 333533 w 2146702"/>
                <a:gd name="connsiteY12" fmla="*/ 0 h 25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6702" h="2571914">
                  <a:moveTo>
                    <a:pt x="333533" y="0"/>
                  </a:moveTo>
                  <a:lnTo>
                    <a:pt x="1813169" y="0"/>
                  </a:lnTo>
                  <a:cubicBezTo>
                    <a:pt x="1997374" y="0"/>
                    <a:pt x="2146702" y="149328"/>
                    <a:pt x="2146702" y="333533"/>
                  </a:cubicBezTo>
                  <a:lnTo>
                    <a:pt x="2146702" y="2571914"/>
                  </a:lnTo>
                  <a:lnTo>
                    <a:pt x="2061212" y="2571914"/>
                  </a:lnTo>
                  <a:lnTo>
                    <a:pt x="2061212" y="347117"/>
                  </a:lnTo>
                  <a:cubicBezTo>
                    <a:pt x="2061212" y="195991"/>
                    <a:pt x="1938700" y="73479"/>
                    <a:pt x="1787574" y="73479"/>
                  </a:cubicBezTo>
                  <a:lnTo>
                    <a:pt x="359127" y="73479"/>
                  </a:lnTo>
                  <a:cubicBezTo>
                    <a:pt x="208001" y="73479"/>
                    <a:pt x="85489" y="195991"/>
                    <a:pt x="85489" y="347117"/>
                  </a:cubicBezTo>
                  <a:cubicBezTo>
                    <a:pt x="86719" y="439938"/>
                    <a:pt x="87950" y="532758"/>
                    <a:pt x="89180" y="625579"/>
                  </a:cubicBezTo>
                  <a:lnTo>
                    <a:pt x="0" y="634172"/>
                  </a:lnTo>
                  <a:lnTo>
                    <a:pt x="0" y="333533"/>
                  </a:lnTo>
                  <a:cubicBezTo>
                    <a:pt x="0" y="149328"/>
                    <a:pt x="149328" y="0"/>
                    <a:pt x="333533" y="0"/>
                  </a:cubicBezTo>
                  <a:close/>
                </a:path>
              </a:pathLst>
            </a:custGeom>
            <a:ln w="133350">
              <a:solidFill>
                <a:srgbClr val="FFDE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2" name="자유형 5">
              <a:extLst>
                <a:ext uri="{FF2B5EF4-FFF2-40B4-BE49-F238E27FC236}">
                  <a16:creationId xmlns:a16="http://schemas.microsoft.com/office/drawing/2014/main" id="{6B308148-BC8C-4E14-88A7-4396E612AC97}"/>
                </a:ext>
              </a:extLst>
            </p:cNvPr>
            <p:cNvSpPr/>
            <p:nvPr/>
          </p:nvSpPr>
          <p:spPr>
            <a:xfrm rot="10800000">
              <a:off x="5374695" y="2976677"/>
              <a:ext cx="878690" cy="1346378"/>
            </a:xfrm>
            <a:custGeom>
              <a:avLst/>
              <a:gdLst>
                <a:gd name="connsiteX0" fmla="*/ 2146702 w 2146702"/>
                <a:gd name="connsiteY0" fmla="*/ 2571914 h 2571914"/>
                <a:gd name="connsiteX1" fmla="*/ 2061212 w 2146702"/>
                <a:gd name="connsiteY1" fmla="*/ 2571914 h 2571914"/>
                <a:gd name="connsiteX2" fmla="*/ 2061212 w 2146702"/>
                <a:gd name="connsiteY2" fmla="*/ 347117 h 2571914"/>
                <a:gd name="connsiteX3" fmla="*/ 1787574 w 2146702"/>
                <a:gd name="connsiteY3" fmla="*/ 73479 h 2571914"/>
                <a:gd name="connsiteX4" fmla="*/ 359127 w 2146702"/>
                <a:gd name="connsiteY4" fmla="*/ 73479 h 2571914"/>
                <a:gd name="connsiteX5" fmla="*/ 85489 w 2146702"/>
                <a:gd name="connsiteY5" fmla="*/ 347117 h 2571914"/>
                <a:gd name="connsiteX6" fmla="*/ 85489 w 2146702"/>
                <a:gd name="connsiteY6" fmla="*/ 2344882 h 2571914"/>
                <a:gd name="connsiteX7" fmla="*/ 0 w 2146702"/>
                <a:gd name="connsiteY7" fmla="*/ 2344882 h 2571914"/>
                <a:gd name="connsiteX8" fmla="*/ 0 w 2146702"/>
                <a:gd name="connsiteY8" fmla="*/ 333533 h 2571914"/>
                <a:gd name="connsiteX9" fmla="*/ 333533 w 2146702"/>
                <a:gd name="connsiteY9" fmla="*/ 0 h 2571914"/>
                <a:gd name="connsiteX10" fmla="*/ 1813169 w 2146702"/>
                <a:gd name="connsiteY10" fmla="*/ 0 h 2571914"/>
                <a:gd name="connsiteX11" fmla="*/ 2146702 w 2146702"/>
                <a:gd name="connsiteY11" fmla="*/ 333533 h 25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6702" h="2571914">
                  <a:moveTo>
                    <a:pt x="2146702" y="2571914"/>
                  </a:moveTo>
                  <a:lnTo>
                    <a:pt x="2061212" y="2571914"/>
                  </a:lnTo>
                  <a:lnTo>
                    <a:pt x="2061212" y="347117"/>
                  </a:lnTo>
                  <a:cubicBezTo>
                    <a:pt x="2061212" y="195991"/>
                    <a:pt x="1938700" y="73479"/>
                    <a:pt x="1787574" y="73479"/>
                  </a:cubicBezTo>
                  <a:lnTo>
                    <a:pt x="359127" y="73479"/>
                  </a:lnTo>
                  <a:cubicBezTo>
                    <a:pt x="208001" y="73479"/>
                    <a:pt x="85489" y="195991"/>
                    <a:pt x="85489" y="347117"/>
                  </a:cubicBezTo>
                  <a:lnTo>
                    <a:pt x="85489" y="2344882"/>
                  </a:lnTo>
                  <a:lnTo>
                    <a:pt x="0" y="2344882"/>
                  </a:lnTo>
                  <a:lnTo>
                    <a:pt x="0" y="333533"/>
                  </a:lnTo>
                  <a:cubicBezTo>
                    <a:pt x="0" y="149328"/>
                    <a:pt x="149328" y="0"/>
                    <a:pt x="333533" y="0"/>
                  </a:cubicBezTo>
                  <a:lnTo>
                    <a:pt x="1813169" y="0"/>
                  </a:lnTo>
                  <a:cubicBezTo>
                    <a:pt x="1997374" y="0"/>
                    <a:pt x="2146702" y="149328"/>
                    <a:pt x="2146702" y="333533"/>
                  </a:cubicBezTo>
                  <a:close/>
                </a:path>
              </a:pathLst>
            </a:custGeom>
            <a:ln w="133350">
              <a:solidFill>
                <a:srgbClr val="FFDE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3" name="자유형 6">
              <a:extLst>
                <a:ext uri="{FF2B5EF4-FFF2-40B4-BE49-F238E27FC236}">
                  <a16:creationId xmlns:a16="http://schemas.microsoft.com/office/drawing/2014/main" id="{B02980E0-4AFC-4E62-B6CD-F85001EF4FEA}"/>
                </a:ext>
              </a:extLst>
            </p:cNvPr>
            <p:cNvSpPr/>
            <p:nvPr/>
          </p:nvSpPr>
          <p:spPr>
            <a:xfrm>
              <a:off x="6219666" y="2809864"/>
              <a:ext cx="878690" cy="1346378"/>
            </a:xfrm>
            <a:custGeom>
              <a:avLst/>
              <a:gdLst>
                <a:gd name="connsiteX0" fmla="*/ 333533 w 2146702"/>
                <a:gd name="connsiteY0" fmla="*/ 0 h 2571914"/>
                <a:gd name="connsiteX1" fmla="*/ 1813169 w 2146702"/>
                <a:gd name="connsiteY1" fmla="*/ 0 h 2571914"/>
                <a:gd name="connsiteX2" fmla="*/ 2146702 w 2146702"/>
                <a:gd name="connsiteY2" fmla="*/ 333533 h 2571914"/>
                <a:gd name="connsiteX3" fmla="*/ 2146702 w 2146702"/>
                <a:gd name="connsiteY3" fmla="*/ 2571914 h 2571914"/>
                <a:gd name="connsiteX4" fmla="*/ 2061212 w 2146702"/>
                <a:gd name="connsiteY4" fmla="*/ 2571914 h 2571914"/>
                <a:gd name="connsiteX5" fmla="*/ 2061212 w 2146702"/>
                <a:gd name="connsiteY5" fmla="*/ 347117 h 2571914"/>
                <a:gd name="connsiteX6" fmla="*/ 1787574 w 2146702"/>
                <a:gd name="connsiteY6" fmla="*/ 73479 h 2571914"/>
                <a:gd name="connsiteX7" fmla="*/ 359127 w 2146702"/>
                <a:gd name="connsiteY7" fmla="*/ 73479 h 2571914"/>
                <a:gd name="connsiteX8" fmla="*/ 85489 w 2146702"/>
                <a:gd name="connsiteY8" fmla="*/ 347117 h 2571914"/>
                <a:gd name="connsiteX9" fmla="*/ 85489 w 2146702"/>
                <a:gd name="connsiteY9" fmla="*/ 2488788 h 2571914"/>
                <a:gd name="connsiteX10" fmla="*/ 0 w 2146702"/>
                <a:gd name="connsiteY10" fmla="*/ 2488788 h 2571914"/>
                <a:gd name="connsiteX11" fmla="*/ 0 w 2146702"/>
                <a:gd name="connsiteY11" fmla="*/ 333533 h 2571914"/>
                <a:gd name="connsiteX12" fmla="*/ 333533 w 2146702"/>
                <a:gd name="connsiteY12" fmla="*/ 0 h 25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6702" h="2571914">
                  <a:moveTo>
                    <a:pt x="333533" y="0"/>
                  </a:moveTo>
                  <a:lnTo>
                    <a:pt x="1813169" y="0"/>
                  </a:lnTo>
                  <a:cubicBezTo>
                    <a:pt x="1997374" y="0"/>
                    <a:pt x="2146702" y="149328"/>
                    <a:pt x="2146702" y="333533"/>
                  </a:cubicBezTo>
                  <a:lnTo>
                    <a:pt x="2146702" y="2571914"/>
                  </a:lnTo>
                  <a:lnTo>
                    <a:pt x="2061212" y="2571914"/>
                  </a:lnTo>
                  <a:lnTo>
                    <a:pt x="2061212" y="347117"/>
                  </a:lnTo>
                  <a:cubicBezTo>
                    <a:pt x="2061212" y="195991"/>
                    <a:pt x="1938700" y="73479"/>
                    <a:pt x="1787574" y="73479"/>
                  </a:cubicBezTo>
                  <a:lnTo>
                    <a:pt x="359127" y="73479"/>
                  </a:lnTo>
                  <a:cubicBezTo>
                    <a:pt x="208001" y="73479"/>
                    <a:pt x="85489" y="195991"/>
                    <a:pt x="85489" y="347117"/>
                  </a:cubicBezTo>
                  <a:lnTo>
                    <a:pt x="85489" y="2488788"/>
                  </a:lnTo>
                  <a:lnTo>
                    <a:pt x="0" y="2488788"/>
                  </a:lnTo>
                  <a:lnTo>
                    <a:pt x="0" y="333533"/>
                  </a:lnTo>
                  <a:cubicBezTo>
                    <a:pt x="0" y="149328"/>
                    <a:pt x="149328" y="0"/>
                    <a:pt x="333533" y="0"/>
                  </a:cubicBezTo>
                  <a:close/>
                </a:path>
              </a:pathLst>
            </a:custGeom>
            <a:ln w="133350">
              <a:solidFill>
                <a:srgbClr val="FFDE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4" name="자유형 7">
              <a:extLst>
                <a:ext uri="{FF2B5EF4-FFF2-40B4-BE49-F238E27FC236}">
                  <a16:creationId xmlns:a16="http://schemas.microsoft.com/office/drawing/2014/main" id="{8DD1BBA4-893B-43E7-B82D-03D0C925B5E1}"/>
                </a:ext>
              </a:extLst>
            </p:cNvPr>
            <p:cNvSpPr/>
            <p:nvPr/>
          </p:nvSpPr>
          <p:spPr>
            <a:xfrm rot="10800000">
              <a:off x="7064638" y="2976677"/>
              <a:ext cx="878690" cy="1346378"/>
            </a:xfrm>
            <a:custGeom>
              <a:avLst/>
              <a:gdLst>
                <a:gd name="connsiteX0" fmla="*/ 2146702 w 2146702"/>
                <a:gd name="connsiteY0" fmla="*/ 2571914 h 2571914"/>
                <a:gd name="connsiteX1" fmla="*/ 2061212 w 2146702"/>
                <a:gd name="connsiteY1" fmla="*/ 2571914 h 2571914"/>
                <a:gd name="connsiteX2" fmla="*/ 2061212 w 2146702"/>
                <a:gd name="connsiteY2" fmla="*/ 347117 h 2571914"/>
                <a:gd name="connsiteX3" fmla="*/ 1787574 w 2146702"/>
                <a:gd name="connsiteY3" fmla="*/ 73479 h 2571914"/>
                <a:gd name="connsiteX4" fmla="*/ 359127 w 2146702"/>
                <a:gd name="connsiteY4" fmla="*/ 73479 h 2571914"/>
                <a:gd name="connsiteX5" fmla="*/ 85489 w 2146702"/>
                <a:gd name="connsiteY5" fmla="*/ 347117 h 2571914"/>
                <a:gd name="connsiteX6" fmla="*/ 85489 w 2146702"/>
                <a:gd name="connsiteY6" fmla="*/ 1151081 h 2571914"/>
                <a:gd name="connsiteX7" fmla="*/ 0 w 2146702"/>
                <a:gd name="connsiteY7" fmla="*/ 1151081 h 2571914"/>
                <a:gd name="connsiteX8" fmla="*/ 0 w 2146702"/>
                <a:gd name="connsiteY8" fmla="*/ 333533 h 2571914"/>
                <a:gd name="connsiteX9" fmla="*/ 333533 w 2146702"/>
                <a:gd name="connsiteY9" fmla="*/ 0 h 2571914"/>
                <a:gd name="connsiteX10" fmla="*/ 1813169 w 2146702"/>
                <a:gd name="connsiteY10" fmla="*/ 0 h 2571914"/>
                <a:gd name="connsiteX11" fmla="*/ 2146702 w 2146702"/>
                <a:gd name="connsiteY11" fmla="*/ 333533 h 25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6702" h="2571914">
                  <a:moveTo>
                    <a:pt x="2146702" y="2571914"/>
                  </a:moveTo>
                  <a:lnTo>
                    <a:pt x="2061212" y="2571914"/>
                  </a:lnTo>
                  <a:lnTo>
                    <a:pt x="2061212" y="347117"/>
                  </a:lnTo>
                  <a:cubicBezTo>
                    <a:pt x="2061212" y="195991"/>
                    <a:pt x="1938700" y="73479"/>
                    <a:pt x="1787574" y="73479"/>
                  </a:cubicBezTo>
                  <a:lnTo>
                    <a:pt x="359127" y="73479"/>
                  </a:lnTo>
                  <a:cubicBezTo>
                    <a:pt x="208001" y="73479"/>
                    <a:pt x="85489" y="195991"/>
                    <a:pt x="85489" y="347117"/>
                  </a:cubicBezTo>
                  <a:lnTo>
                    <a:pt x="85489" y="1151081"/>
                  </a:lnTo>
                  <a:lnTo>
                    <a:pt x="0" y="1151081"/>
                  </a:lnTo>
                  <a:lnTo>
                    <a:pt x="0" y="333533"/>
                  </a:lnTo>
                  <a:cubicBezTo>
                    <a:pt x="0" y="149328"/>
                    <a:pt x="149328" y="0"/>
                    <a:pt x="333533" y="0"/>
                  </a:cubicBezTo>
                  <a:lnTo>
                    <a:pt x="1813169" y="0"/>
                  </a:lnTo>
                  <a:cubicBezTo>
                    <a:pt x="1997374" y="0"/>
                    <a:pt x="2146702" y="149328"/>
                    <a:pt x="2146702" y="333533"/>
                  </a:cubicBezTo>
                  <a:close/>
                </a:path>
              </a:pathLst>
            </a:custGeom>
            <a:ln w="133350">
              <a:solidFill>
                <a:srgbClr val="FFDE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5" name="자유형 8">
              <a:extLst>
                <a:ext uri="{FF2B5EF4-FFF2-40B4-BE49-F238E27FC236}">
                  <a16:creationId xmlns:a16="http://schemas.microsoft.com/office/drawing/2014/main" id="{05304485-C4CA-4A55-ABA9-5B1C1A0822E3}"/>
                </a:ext>
              </a:extLst>
            </p:cNvPr>
            <p:cNvSpPr/>
            <p:nvPr/>
          </p:nvSpPr>
          <p:spPr>
            <a:xfrm>
              <a:off x="7908310" y="3307114"/>
              <a:ext cx="186937" cy="725831"/>
            </a:xfrm>
            <a:custGeom>
              <a:avLst/>
              <a:gdLst>
                <a:gd name="connsiteX0" fmla="*/ 333533 w 640356"/>
                <a:gd name="connsiteY0" fmla="*/ 0 h 1050431"/>
                <a:gd name="connsiteX1" fmla="*/ 640356 w 640356"/>
                <a:gd name="connsiteY1" fmla="*/ 0 h 1050431"/>
                <a:gd name="connsiteX2" fmla="*/ 640356 w 640356"/>
                <a:gd name="connsiteY2" fmla="*/ 73479 h 1050431"/>
                <a:gd name="connsiteX3" fmla="*/ 359127 w 640356"/>
                <a:gd name="connsiteY3" fmla="*/ 73479 h 1050431"/>
                <a:gd name="connsiteX4" fmla="*/ 85489 w 640356"/>
                <a:gd name="connsiteY4" fmla="*/ 347117 h 1050431"/>
                <a:gd name="connsiteX5" fmla="*/ 85489 w 640356"/>
                <a:gd name="connsiteY5" fmla="*/ 1050431 h 1050431"/>
                <a:gd name="connsiteX6" fmla="*/ 0 w 640356"/>
                <a:gd name="connsiteY6" fmla="*/ 1050431 h 1050431"/>
                <a:gd name="connsiteX7" fmla="*/ 0 w 640356"/>
                <a:gd name="connsiteY7" fmla="*/ 333533 h 1050431"/>
                <a:gd name="connsiteX8" fmla="*/ 333533 w 640356"/>
                <a:gd name="connsiteY8" fmla="*/ 0 h 1050431"/>
                <a:gd name="connsiteX0" fmla="*/ 333533 w 640356"/>
                <a:gd name="connsiteY0" fmla="*/ 284145 h 1334576"/>
                <a:gd name="connsiteX1" fmla="*/ 468424 w 640356"/>
                <a:gd name="connsiteY1" fmla="*/ 0 h 1334576"/>
                <a:gd name="connsiteX2" fmla="*/ 640356 w 640356"/>
                <a:gd name="connsiteY2" fmla="*/ 357624 h 1334576"/>
                <a:gd name="connsiteX3" fmla="*/ 359127 w 640356"/>
                <a:gd name="connsiteY3" fmla="*/ 357624 h 1334576"/>
                <a:gd name="connsiteX4" fmla="*/ 85489 w 640356"/>
                <a:gd name="connsiteY4" fmla="*/ 631262 h 1334576"/>
                <a:gd name="connsiteX5" fmla="*/ 85489 w 640356"/>
                <a:gd name="connsiteY5" fmla="*/ 1334576 h 1334576"/>
                <a:gd name="connsiteX6" fmla="*/ 0 w 640356"/>
                <a:gd name="connsiteY6" fmla="*/ 1334576 h 1334576"/>
                <a:gd name="connsiteX7" fmla="*/ 0 w 640356"/>
                <a:gd name="connsiteY7" fmla="*/ 617678 h 1334576"/>
                <a:gd name="connsiteX8" fmla="*/ 333533 w 640356"/>
                <a:gd name="connsiteY8" fmla="*/ 284145 h 1334576"/>
                <a:gd name="connsiteX0" fmla="*/ 333533 w 511407"/>
                <a:gd name="connsiteY0" fmla="*/ 284145 h 1334576"/>
                <a:gd name="connsiteX1" fmla="*/ 468424 w 511407"/>
                <a:gd name="connsiteY1" fmla="*/ 0 h 1334576"/>
                <a:gd name="connsiteX2" fmla="*/ 511407 w 511407"/>
                <a:gd name="connsiteY2" fmla="*/ 67369 h 1334576"/>
                <a:gd name="connsiteX3" fmla="*/ 359127 w 511407"/>
                <a:gd name="connsiteY3" fmla="*/ 357624 h 1334576"/>
                <a:gd name="connsiteX4" fmla="*/ 85489 w 511407"/>
                <a:gd name="connsiteY4" fmla="*/ 631262 h 1334576"/>
                <a:gd name="connsiteX5" fmla="*/ 85489 w 511407"/>
                <a:gd name="connsiteY5" fmla="*/ 1334576 h 1334576"/>
                <a:gd name="connsiteX6" fmla="*/ 0 w 511407"/>
                <a:gd name="connsiteY6" fmla="*/ 1334576 h 1334576"/>
                <a:gd name="connsiteX7" fmla="*/ 0 w 511407"/>
                <a:gd name="connsiteY7" fmla="*/ 617678 h 1334576"/>
                <a:gd name="connsiteX8" fmla="*/ 333533 w 511407"/>
                <a:gd name="connsiteY8" fmla="*/ 284145 h 1334576"/>
                <a:gd name="connsiteX0" fmla="*/ 192862 w 511407"/>
                <a:gd name="connsiteY0" fmla="*/ 174153 h 1334576"/>
                <a:gd name="connsiteX1" fmla="*/ 468424 w 511407"/>
                <a:gd name="connsiteY1" fmla="*/ 0 h 1334576"/>
                <a:gd name="connsiteX2" fmla="*/ 511407 w 511407"/>
                <a:gd name="connsiteY2" fmla="*/ 67369 h 1334576"/>
                <a:gd name="connsiteX3" fmla="*/ 359127 w 511407"/>
                <a:gd name="connsiteY3" fmla="*/ 357624 h 1334576"/>
                <a:gd name="connsiteX4" fmla="*/ 85489 w 511407"/>
                <a:gd name="connsiteY4" fmla="*/ 631262 h 1334576"/>
                <a:gd name="connsiteX5" fmla="*/ 85489 w 511407"/>
                <a:gd name="connsiteY5" fmla="*/ 1334576 h 1334576"/>
                <a:gd name="connsiteX6" fmla="*/ 0 w 511407"/>
                <a:gd name="connsiteY6" fmla="*/ 1334576 h 1334576"/>
                <a:gd name="connsiteX7" fmla="*/ 0 w 511407"/>
                <a:gd name="connsiteY7" fmla="*/ 617678 h 1334576"/>
                <a:gd name="connsiteX8" fmla="*/ 192862 w 511407"/>
                <a:gd name="connsiteY8" fmla="*/ 174153 h 1334576"/>
                <a:gd name="connsiteX0" fmla="*/ 192862 w 511407"/>
                <a:gd name="connsiteY0" fmla="*/ 174153 h 1334576"/>
                <a:gd name="connsiteX1" fmla="*/ 468424 w 511407"/>
                <a:gd name="connsiteY1" fmla="*/ 0 h 1334576"/>
                <a:gd name="connsiteX2" fmla="*/ 511407 w 511407"/>
                <a:gd name="connsiteY2" fmla="*/ 67369 h 1334576"/>
                <a:gd name="connsiteX3" fmla="*/ 359127 w 511407"/>
                <a:gd name="connsiteY3" fmla="*/ 357624 h 1334576"/>
                <a:gd name="connsiteX4" fmla="*/ 85489 w 511407"/>
                <a:gd name="connsiteY4" fmla="*/ 631262 h 1334576"/>
                <a:gd name="connsiteX5" fmla="*/ 85489 w 511407"/>
                <a:gd name="connsiteY5" fmla="*/ 1334576 h 1334576"/>
                <a:gd name="connsiteX6" fmla="*/ 0 w 511407"/>
                <a:gd name="connsiteY6" fmla="*/ 1334576 h 1334576"/>
                <a:gd name="connsiteX7" fmla="*/ 0 w 511407"/>
                <a:gd name="connsiteY7" fmla="*/ 617678 h 1334576"/>
                <a:gd name="connsiteX8" fmla="*/ 192862 w 511407"/>
                <a:gd name="connsiteY8" fmla="*/ 174153 h 1334576"/>
                <a:gd name="connsiteX0" fmla="*/ 192862 w 511407"/>
                <a:gd name="connsiteY0" fmla="*/ 174153 h 1334576"/>
                <a:gd name="connsiteX1" fmla="*/ 468424 w 511407"/>
                <a:gd name="connsiteY1" fmla="*/ 0 h 1334576"/>
                <a:gd name="connsiteX2" fmla="*/ 511407 w 511407"/>
                <a:gd name="connsiteY2" fmla="*/ 67369 h 1334576"/>
                <a:gd name="connsiteX3" fmla="*/ 359127 w 511407"/>
                <a:gd name="connsiteY3" fmla="*/ 357624 h 1334576"/>
                <a:gd name="connsiteX4" fmla="*/ 85489 w 511407"/>
                <a:gd name="connsiteY4" fmla="*/ 631262 h 1334576"/>
                <a:gd name="connsiteX5" fmla="*/ 85489 w 511407"/>
                <a:gd name="connsiteY5" fmla="*/ 1334576 h 1334576"/>
                <a:gd name="connsiteX6" fmla="*/ 0 w 511407"/>
                <a:gd name="connsiteY6" fmla="*/ 1334576 h 1334576"/>
                <a:gd name="connsiteX7" fmla="*/ 0 w 511407"/>
                <a:gd name="connsiteY7" fmla="*/ 617678 h 1334576"/>
                <a:gd name="connsiteX8" fmla="*/ 192862 w 511407"/>
                <a:gd name="connsiteY8" fmla="*/ 174153 h 1334576"/>
                <a:gd name="connsiteX0" fmla="*/ 192862 w 511407"/>
                <a:gd name="connsiteY0" fmla="*/ 226093 h 1386516"/>
                <a:gd name="connsiteX1" fmla="*/ 401996 w 511407"/>
                <a:gd name="connsiteY1" fmla="*/ 0 h 1386516"/>
                <a:gd name="connsiteX2" fmla="*/ 511407 w 511407"/>
                <a:gd name="connsiteY2" fmla="*/ 119309 h 1386516"/>
                <a:gd name="connsiteX3" fmla="*/ 359127 w 511407"/>
                <a:gd name="connsiteY3" fmla="*/ 409564 h 1386516"/>
                <a:gd name="connsiteX4" fmla="*/ 85489 w 511407"/>
                <a:gd name="connsiteY4" fmla="*/ 683202 h 1386516"/>
                <a:gd name="connsiteX5" fmla="*/ 85489 w 511407"/>
                <a:gd name="connsiteY5" fmla="*/ 1386516 h 1386516"/>
                <a:gd name="connsiteX6" fmla="*/ 0 w 511407"/>
                <a:gd name="connsiteY6" fmla="*/ 1386516 h 1386516"/>
                <a:gd name="connsiteX7" fmla="*/ 0 w 511407"/>
                <a:gd name="connsiteY7" fmla="*/ 669618 h 1386516"/>
                <a:gd name="connsiteX8" fmla="*/ 192862 w 511407"/>
                <a:gd name="connsiteY8" fmla="*/ 226093 h 1386516"/>
                <a:gd name="connsiteX0" fmla="*/ 192862 w 511407"/>
                <a:gd name="connsiteY0" fmla="*/ 226093 h 1386516"/>
                <a:gd name="connsiteX1" fmla="*/ 401996 w 511407"/>
                <a:gd name="connsiteY1" fmla="*/ 0 h 1386516"/>
                <a:gd name="connsiteX2" fmla="*/ 511407 w 511407"/>
                <a:gd name="connsiteY2" fmla="*/ 119309 h 1386516"/>
                <a:gd name="connsiteX3" fmla="*/ 347405 w 511407"/>
                <a:gd name="connsiteY3" fmla="*/ 275129 h 1386516"/>
                <a:gd name="connsiteX4" fmla="*/ 85489 w 511407"/>
                <a:gd name="connsiteY4" fmla="*/ 683202 h 1386516"/>
                <a:gd name="connsiteX5" fmla="*/ 85489 w 511407"/>
                <a:gd name="connsiteY5" fmla="*/ 1386516 h 1386516"/>
                <a:gd name="connsiteX6" fmla="*/ 0 w 511407"/>
                <a:gd name="connsiteY6" fmla="*/ 1386516 h 1386516"/>
                <a:gd name="connsiteX7" fmla="*/ 0 w 511407"/>
                <a:gd name="connsiteY7" fmla="*/ 669618 h 1386516"/>
                <a:gd name="connsiteX8" fmla="*/ 192862 w 511407"/>
                <a:gd name="connsiteY8" fmla="*/ 226093 h 1386516"/>
                <a:gd name="connsiteX0" fmla="*/ 192862 w 511407"/>
                <a:gd name="connsiteY0" fmla="*/ 226093 h 1386516"/>
                <a:gd name="connsiteX1" fmla="*/ 401996 w 511407"/>
                <a:gd name="connsiteY1" fmla="*/ 0 h 1386516"/>
                <a:gd name="connsiteX2" fmla="*/ 511407 w 511407"/>
                <a:gd name="connsiteY2" fmla="*/ 119309 h 1386516"/>
                <a:gd name="connsiteX3" fmla="*/ 347405 w 511407"/>
                <a:gd name="connsiteY3" fmla="*/ 275129 h 1386516"/>
                <a:gd name="connsiteX4" fmla="*/ 85489 w 511407"/>
                <a:gd name="connsiteY4" fmla="*/ 683202 h 1386516"/>
                <a:gd name="connsiteX5" fmla="*/ 85489 w 511407"/>
                <a:gd name="connsiteY5" fmla="*/ 1386516 h 1386516"/>
                <a:gd name="connsiteX6" fmla="*/ 0 w 511407"/>
                <a:gd name="connsiteY6" fmla="*/ 1386516 h 1386516"/>
                <a:gd name="connsiteX7" fmla="*/ 0 w 511407"/>
                <a:gd name="connsiteY7" fmla="*/ 669618 h 1386516"/>
                <a:gd name="connsiteX8" fmla="*/ 192862 w 511407"/>
                <a:gd name="connsiteY8" fmla="*/ 226093 h 1386516"/>
                <a:gd name="connsiteX0" fmla="*/ 192862 w 511407"/>
                <a:gd name="connsiteY0" fmla="*/ 226093 h 1386516"/>
                <a:gd name="connsiteX1" fmla="*/ 401996 w 511407"/>
                <a:gd name="connsiteY1" fmla="*/ 0 h 1386516"/>
                <a:gd name="connsiteX2" fmla="*/ 511407 w 511407"/>
                <a:gd name="connsiteY2" fmla="*/ 119309 h 1386516"/>
                <a:gd name="connsiteX3" fmla="*/ 277070 w 511407"/>
                <a:gd name="connsiteY3" fmla="*/ 259853 h 1386516"/>
                <a:gd name="connsiteX4" fmla="*/ 85489 w 511407"/>
                <a:gd name="connsiteY4" fmla="*/ 683202 h 1386516"/>
                <a:gd name="connsiteX5" fmla="*/ 85489 w 511407"/>
                <a:gd name="connsiteY5" fmla="*/ 1386516 h 1386516"/>
                <a:gd name="connsiteX6" fmla="*/ 0 w 511407"/>
                <a:gd name="connsiteY6" fmla="*/ 1386516 h 1386516"/>
                <a:gd name="connsiteX7" fmla="*/ 0 w 511407"/>
                <a:gd name="connsiteY7" fmla="*/ 669618 h 1386516"/>
                <a:gd name="connsiteX8" fmla="*/ 192862 w 511407"/>
                <a:gd name="connsiteY8" fmla="*/ 226093 h 1386516"/>
                <a:gd name="connsiteX0" fmla="*/ 192862 w 456702"/>
                <a:gd name="connsiteY0" fmla="*/ 226093 h 1386516"/>
                <a:gd name="connsiteX1" fmla="*/ 401996 w 456702"/>
                <a:gd name="connsiteY1" fmla="*/ 0 h 1386516"/>
                <a:gd name="connsiteX2" fmla="*/ 456702 w 456702"/>
                <a:gd name="connsiteY2" fmla="*/ 70425 h 1386516"/>
                <a:gd name="connsiteX3" fmla="*/ 277070 w 456702"/>
                <a:gd name="connsiteY3" fmla="*/ 259853 h 1386516"/>
                <a:gd name="connsiteX4" fmla="*/ 85489 w 456702"/>
                <a:gd name="connsiteY4" fmla="*/ 683202 h 1386516"/>
                <a:gd name="connsiteX5" fmla="*/ 85489 w 456702"/>
                <a:gd name="connsiteY5" fmla="*/ 1386516 h 1386516"/>
                <a:gd name="connsiteX6" fmla="*/ 0 w 456702"/>
                <a:gd name="connsiteY6" fmla="*/ 1386516 h 1386516"/>
                <a:gd name="connsiteX7" fmla="*/ 0 w 456702"/>
                <a:gd name="connsiteY7" fmla="*/ 669618 h 1386516"/>
                <a:gd name="connsiteX8" fmla="*/ 192862 w 456702"/>
                <a:gd name="connsiteY8" fmla="*/ 226093 h 1386516"/>
                <a:gd name="connsiteX0" fmla="*/ 192862 w 456702"/>
                <a:gd name="connsiteY0" fmla="*/ 226093 h 1386516"/>
                <a:gd name="connsiteX1" fmla="*/ 401996 w 456702"/>
                <a:gd name="connsiteY1" fmla="*/ 0 h 1386516"/>
                <a:gd name="connsiteX2" fmla="*/ 456702 w 456702"/>
                <a:gd name="connsiteY2" fmla="*/ 70425 h 1386516"/>
                <a:gd name="connsiteX3" fmla="*/ 277070 w 456702"/>
                <a:gd name="connsiteY3" fmla="*/ 259853 h 1386516"/>
                <a:gd name="connsiteX4" fmla="*/ 85489 w 456702"/>
                <a:gd name="connsiteY4" fmla="*/ 683202 h 1386516"/>
                <a:gd name="connsiteX5" fmla="*/ 85489 w 456702"/>
                <a:gd name="connsiteY5" fmla="*/ 1386516 h 1386516"/>
                <a:gd name="connsiteX6" fmla="*/ 0 w 456702"/>
                <a:gd name="connsiteY6" fmla="*/ 1386516 h 1386516"/>
                <a:gd name="connsiteX7" fmla="*/ 0 w 456702"/>
                <a:gd name="connsiteY7" fmla="*/ 669618 h 1386516"/>
                <a:gd name="connsiteX8" fmla="*/ 192862 w 456702"/>
                <a:gd name="connsiteY8" fmla="*/ 226093 h 138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02" h="1386516">
                  <a:moveTo>
                    <a:pt x="192862" y="226093"/>
                  </a:moveTo>
                  <a:cubicBezTo>
                    <a:pt x="253456" y="131378"/>
                    <a:pt x="317957" y="79438"/>
                    <a:pt x="401996" y="0"/>
                  </a:cubicBezTo>
                  <a:lnTo>
                    <a:pt x="456702" y="70425"/>
                  </a:lnTo>
                  <a:lnTo>
                    <a:pt x="277070" y="259853"/>
                  </a:lnTo>
                  <a:cubicBezTo>
                    <a:pt x="137667" y="412619"/>
                    <a:pt x="85489" y="532076"/>
                    <a:pt x="85489" y="683202"/>
                  </a:cubicBezTo>
                  <a:lnTo>
                    <a:pt x="85489" y="1386516"/>
                  </a:lnTo>
                  <a:lnTo>
                    <a:pt x="0" y="1386516"/>
                  </a:lnTo>
                  <a:lnTo>
                    <a:pt x="0" y="669618"/>
                  </a:lnTo>
                  <a:cubicBezTo>
                    <a:pt x="0" y="485413"/>
                    <a:pt x="59454" y="424689"/>
                    <a:pt x="192862" y="226093"/>
                  </a:cubicBezTo>
                  <a:close/>
                </a:path>
              </a:pathLst>
            </a:custGeom>
            <a:ln w="133350">
              <a:solidFill>
                <a:srgbClr val="FFDE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C09B01B8-C322-49B9-BE0C-CEE80D2A2AAC}"/>
                </a:ext>
              </a:extLst>
            </p:cNvPr>
            <p:cNvSpPr/>
            <p:nvPr/>
          </p:nvSpPr>
          <p:spPr>
            <a:xfrm rot="2549598">
              <a:off x="8069372" y="3228989"/>
              <a:ext cx="138818" cy="93571"/>
            </a:xfrm>
            <a:prstGeom prst="triangle">
              <a:avLst/>
            </a:prstGeom>
            <a:ln w="133350">
              <a:solidFill>
                <a:srgbClr val="FFDE7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A6B2089-2C46-40AB-A778-72AFE6829E19}"/>
                </a:ext>
              </a:extLst>
            </p:cNvPr>
            <p:cNvGrpSpPr/>
            <p:nvPr/>
          </p:nvGrpSpPr>
          <p:grpSpPr>
            <a:xfrm>
              <a:off x="4249827" y="3026784"/>
              <a:ext cx="888622" cy="291752"/>
              <a:chOff x="4429670" y="2462202"/>
              <a:chExt cx="1135438" cy="398644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32F65CF6-8F79-4908-A31F-9B65B000385B}"/>
                  </a:ext>
                </a:extLst>
              </p:cNvPr>
              <p:cNvSpPr/>
              <p:nvPr/>
            </p:nvSpPr>
            <p:spPr>
              <a:xfrm>
                <a:off x="4444700" y="2462202"/>
                <a:ext cx="1117723" cy="398644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357E14E-1CAF-48E1-8599-99F673202D90}"/>
                  </a:ext>
                </a:extLst>
              </p:cNvPr>
              <p:cNvSpPr/>
              <p:nvPr/>
            </p:nvSpPr>
            <p:spPr>
              <a:xfrm>
                <a:off x="4429670" y="2472362"/>
                <a:ext cx="1135438" cy="332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dirty="0" err="1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Detector.c</a:t>
                </a:r>
                <a:endParaRPr lang="ko-KR" altLang="en-US" sz="90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BD34D4D-1F4B-41C4-9868-FF45983D6617}"/>
                </a:ext>
              </a:extLst>
            </p:cNvPr>
            <p:cNvGrpSpPr/>
            <p:nvPr/>
          </p:nvGrpSpPr>
          <p:grpSpPr>
            <a:xfrm>
              <a:off x="5147439" y="3807147"/>
              <a:ext cx="771884" cy="291752"/>
              <a:chOff x="4429670" y="2462202"/>
              <a:chExt cx="1135438" cy="398644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AB108BE7-9C4F-4870-A76B-016E284F742D}"/>
                  </a:ext>
                </a:extLst>
              </p:cNvPr>
              <p:cNvSpPr/>
              <p:nvPr/>
            </p:nvSpPr>
            <p:spPr>
              <a:xfrm>
                <a:off x="4444700" y="2462202"/>
                <a:ext cx="1117723" cy="398644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7C24DF4-5458-479B-80F2-62411F539CBF}"/>
                  </a:ext>
                </a:extLst>
              </p:cNvPr>
              <p:cNvSpPr/>
              <p:nvPr/>
            </p:nvSpPr>
            <p:spPr>
              <a:xfrm>
                <a:off x="4429670" y="2472362"/>
                <a:ext cx="1135438" cy="332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dirty="0" err="1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Demo.c</a:t>
                </a:r>
                <a:endParaRPr lang="ko-KR" altLang="en-US" sz="90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3185330-C07A-45A7-BB4A-B9C1219185CF}"/>
                </a:ext>
              </a:extLst>
            </p:cNvPr>
            <p:cNvGrpSpPr/>
            <p:nvPr/>
          </p:nvGrpSpPr>
          <p:grpSpPr>
            <a:xfrm>
              <a:off x="5950815" y="3013588"/>
              <a:ext cx="1400791" cy="291752"/>
              <a:chOff x="4429670" y="2462202"/>
              <a:chExt cx="1135438" cy="398644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13D166BD-5153-4272-8876-F86131D66EA9}"/>
                  </a:ext>
                </a:extLst>
              </p:cNvPr>
              <p:cNvSpPr/>
              <p:nvPr/>
            </p:nvSpPr>
            <p:spPr>
              <a:xfrm>
                <a:off x="4444700" y="2462202"/>
                <a:ext cx="1117723" cy="398644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5C98051-D72B-43A3-BA77-AB814231AD76}"/>
                  </a:ext>
                </a:extLst>
              </p:cNvPr>
              <p:cNvSpPr/>
              <p:nvPr/>
            </p:nvSpPr>
            <p:spPr>
              <a:xfrm>
                <a:off x="4429670" y="2472362"/>
                <a:ext cx="1135438" cy="332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image_opencv.cpp</a:t>
                </a:r>
                <a:endParaRPr lang="ko-KR" altLang="en-US" sz="90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CBE9567-BFDB-4596-9F7E-8546C99AEEC0}"/>
                </a:ext>
              </a:extLst>
            </p:cNvPr>
            <p:cNvGrpSpPr/>
            <p:nvPr/>
          </p:nvGrpSpPr>
          <p:grpSpPr>
            <a:xfrm>
              <a:off x="6637742" y="3866426"/>
              <a:ext cx="1839283" cy="291752"/>
              <a:chOff x="4444700" y="2462202"/>
              <a:chExt cx="1117723" cy="398644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88E31D3E-EBD2-46C6-9560-B85079775BAB}"/>
                  </a:ext>
                </a:extLst>
              </p:cNvPr>
              <p:cNvSpPr/>
              <p:nvPr/>
            </p:nvSpPr>
            <p:spPr>
              <a:xfrm>
                <a:off x="4444700" y="2462202"/>
                <a:ext cx="1117723" cy="398644"/>
              </a:xfrm>
              <a:prstGeom prst="round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2DACB3C-6605-4B3E-8474-9F745268E5F3}"/>
                  </a:ext>
                </a:extLst>
              </p:cNvPr>
              <p:cNvSpPr/>
              <p:nvPr/>
            </p:nvSpPr>
            <p:spPr>
              <a:xfrm>
                <a:off x="4481281" y="2472362"/>
                <a:ext cx="1032216" cy="332508"/>
              </a:xfrm>
              <a:prstGeom prst="rect">
                <a:avLst/>
              </a:prstGeom>
              <a:noFill/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draw_detection_cv_v3()</a:t>
                </a:r>
                <a:endParaRPr lang="ko-KR" altLang="en-US" sz="90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A4EBE49-F07C-4DAD-938F-DC6E020C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40" t="30154" r="40958" b="37649"/>
            <a:stretch/>
          </p:blipFill>
          <p:spPr>
            <a:xfrm>
              <a:off x="8019500" y="2275693"/>
              <a:ext cx="1839282" cy="796446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9BB3B04-A8EA-4505-BCEA-3CF29A18B0EB}"/>
                </a:ext>
              </a:extLst>
            </p:cNvPr>
            <p:cNvSpPr/>
            <p:nvPr/>
          </p:nvSpPr>
          <p:spPr>
            <a:xfrm>
              <a:off x="3957231" y="2066496"/>
              <a:ext cx="6183008" cy="3021753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 descr="모니터, 전자기기, 디스플레이, 컴퓨터이(가) 표시된 사진&#10;&#10;자동 생성된 설명">
              <a:extLst>
                <a:ext uri="{FF2B5EF4-FFF2-40B4-BE49-F238E27FC236}">
                  <a16:creationId xmlns:a16="http://schemas.microsoft.com/office/drawing/2014/main" id="{FBD2F19D-38B0-4003-BBF3-72F44C62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803" y="1940560"/>
              <a:ext cx="7227487" cy="4041766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59284A7-6A86-4DDE-8ED6-70B9F2EC2CE2}"/>
                </a:ext>
              </a:extLst>
            </p:cNvPr>
            <p:cNvGrpSpPr/>
            <p:nvPr/>
          </p:nvGrpSpPr>
          <p:grpSpPr>
            <a:xfrm>
              <a:off x="3995947" y="2115088"/>
              <a:ext cx="1035935" cy="334701"/>
              <a:chOff x="3326271" y="1492301"/>
              <a:chExt cx="1373880" cy="443888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98E5583F-B692-494C-BE98-FAC8E5461EF8}"/>
                  </a:ext>
                </a:extLst>
              </p:cNvPr>
              <p:cNvSpPr/>
              <p:nvPr/>
            </p:nvSpPr>
            <p:spPr>
              <a:xfrm>
                <a:off x="3390923" y="1492301"/>
                <a:ext cx="1244578" cy="44388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DE4FF2C-9CF2-438A-83B5-D7980EBEE436}"/>
                  </a:ext>
                </a:extLst>
              </p:cNvPr>
              <p:cNvSpPr/>
              <p:nvPr/>
            </p:nvSpPr>
            <p:spPr>
              <a:xfrm>
                <a:off x="3326271" y="1547990"/>
                <a:ext cx="1373880" cy="3325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MS Reference Sans Serif" panose="020B0604030504040204" pitchFamily="34" charset="0"/>
                  </a:rPr>
                  <a:t>Darknet</a:t>
                </a:r>
                <a:endParaRPr lang="ko-KR" altLang="en-US" sz="1200" b="1" dirty="0">
                  <a:solidFill>
                    <a:schemeClr val="tx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69FD1BE9-8ED8-4B1D-BEE9-13311C17C7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0" t="30154" r="40958" b="37649"/>
          <a:stretch/>
        </p:blipFill>
        <p:spPr>
          <a:xfrm>
            <a:off x="694093" y="1668252"/>
            <a:ext cx="10834292" cy="46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275533" y="1231649"/>
            <a:ext cx="11628702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2B0160-FE9C-43F1-B133-F64933D684F3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6B846-D76D-47EA-9F48-E21684A6EE53}"/>
              </a:ext>
            </a:extLst>
          </p:cNvPr>
          <p:cNvSpPr/>
          <p:nvPr/>
        </p:nvSpPr>
        <p:spPr>
          <a:xfrm>
            <a:off x="2041003" y="219918"/>
            <a:ext cx="810999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CAN</a:t>
            </a:r>
            <a:r>
              <a:rPr kumimoji="0" lang="en-US" altLang="ko-KR" sz="2800" b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3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Mobileye Surround Detection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D2C189-F11E-430E-8FA3-2E21A8B23EEF}"/>
              </a:ext>
            </a:extLst>
          </p:cNvPr>
          <p:cNvGrpSpPr/>
          <p:nvPr/>
        </p:nvGrpSpPr>
        <p:grpSpPr>
          <a:xfrm>
            <a:off x="8801626" y="2703960"/>
            <a:ext cx="1660658" cy="2583240"/>
            <a:chOff x="8697522" y="2421921"/>
            <a:chExt cx="2065819" cy="321348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F41EB-3461-4158-BBB4-5CBCA2DF1225}"/>
                </a:ext>
              </a:extLst>
            </p:cNvPr>
            <p:cNvSpPr/>
            <p:nvPr/>
          </p:nvSpPr>
          <p:spPr>
            <a:xfrm>
              <a:off x="9090806" y="5034864"/>
              <a:ext cx="1289413" cy="600544"/>
            </a:xfrm>
            <a:prstGeom prst="round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S Reference Sans Serif" panose="020B0604030504040204" pitchFamily="34" charset="0"/>
                </a:rPr>
                <a:t>User</a:t>
              </a:r>
              <a:endParaRPr lang="ko-KR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S Reference Sans Serif" panose="020B0604030504040204" pitchFamily="34" charset="0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8E3322D9-11C2-4B07-B209-7821DA658054}"/>
                </a:ext>
              </a:extLst>
            </p:cNvPr>
            <p:cNvSpPr/>
            <p:nvPr/>
          </p:nvSpPr>
          <p:spPr>
            <a:xfrm>
              <a:off x="9090805" y="2421921"/>
              <a:ext cx="1289413" cy="600544"/>
            </a:xfrm>
            <a:prstGeom prst="roundRect">
              <a:avLst/>
            </a:prstGeom>
            <a:noFill/>
            <a:ln w="38100">
              <a:solidFill>
                <a:schemeClr val="accent6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CAN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 Reference Sans Serif" panose="020B0604030504040204" pitchFamily="34" charset="0"/>
                  <a:ea typeface="맑은 고딕" panose="020B0503020000020004" pitchFamily="50" charset="-127"/>
                  <a:cs typeface="+mn-cs"/>
                </a:rPr>
                <a:t>BUS Line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MS Reference Sans Serif" panose="020B060403050404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83AAA31-9423-406A-B2EE-DC36D874D211}"/>
                </a:ext>
              </a:extLst>
            </p:cNvPr>
            <p:cNvGrpSpPr/>
            <p:nvPr/>
          </p:nvGrpSpPr>
          <p:grpSpPr>
            <a:xfrm>
              <a:off x="9659311" y="3116788"/>
              <a:ext cx="152400" cy="1760012"/>
              <a:chOff x="9855200" y="3116788"/>
              <a:chExt cx="152400" cy="1760012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B54E9A39-F3D8-4957-8681-AC6311E42EAC}"/>
                  </a:ext>
                </a:extLst>
              </p:cNvPr>
              <p:cNvCxnSpPr/>
              <p:nvPr/>
            </p:nvCxnSpPr>
            <p:spPr>
              <a:xfrm>
                <a:off x="9855200" y="3116788"/>
                <a:ext cx="0" cy="1760012"/>
              </a:xfrm>
              <a:prstGeom prst="line">
                <a:avLst/>
              </a:prstGeom>
              <a:ln w="38100">
                <a:solidFill>
                  <a:schemeClr val="accent4">
                    <a:lumMod val="40000"/>
                    <a:lumOff val="6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AE56528-7F29-43BD-802F-DDCA7A2D8ED2}"/>
                  </a:ext>
                </a:extLst>
              </p:cNvPr>
              <p:cNvCxnSpPr/>
              <p:nvPr/>
            </p:nvCxnSpPr>
            <p:spPr>
              <a:xfrm>
                <a:off x="10007600" y="3116788"/>
                <a:ext cx="0" cy="1760012"/>
              </a:xfrm>
              <a:prstGeom prst="line">
                <a:avLst/>
              </a:prstGeom>
              <a:ln w="38100">
                <a:solidFill>
                  <a:schemeClr val="accent6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7F5CB9-04D6-4477-9102-976A98F82954}"/>
                </a:ext>
              </a:extLst>
            </p:cNvPr>
            <p:cNvSpPr txBox="1"/>
            <p:nvPr/>
          </p:nvSpPr>
          <p:spPr>
            <a:xfrm>
              <a:off x="8697522" y="3814072"/>
              <a:ext cx="10583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MS Reference Sans Serif" panose="020B0604030504040204" pitchFamily="34" charset="0"/>
                </a:rPr>
                <a:t>Query</a:t>
              </a:r>
              <a:endParaRPr lang="ko-KR" altLang="en-US" sz="1050" dirty="0">
                <a:solidFill>
                  <a:schemeClr val="accent4">
                    <a:lumMod val="40000"/>
                    <a:lumOff val="60000"/>
                  </a:schemeClr>
                </a:solidFill>
                <a:latin typeface="MS Reference Sans Serif" panose="020B060403050404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9668A7-116C-42E8-96C8-8AECEC158D71}"/>
                </a:ext>
              </a:extLst>
            </p:cNvPr>
            <p:cNvSpPr txBox="1"/>
            <p:nvPr/>
          </p:nvSpPr>
          <p:spPr>
            <a:xfrm>
              <a:off x="9705032" y="3814072"/>
              <a:ext cx="10583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S Reference Sans Serif" panose="020B0604030504040204" pitchFamily="34" charset="0"/>
                </a:rPr>
                <a:t>Answer</a:t>
              </a:r>
              <a:endParaRPr lang="ko-KR" altLang="en-US" sz="1050" dirty="0">
                <a:solidFill>
                  <a:schemeClr val="accent6">
                    <a:lumMod val="20000"/>
                    <a:lumOff val="80000"/>
                  </a:schemeClr>
                </a:solidFill>
                <a:latin typeface="MS Reference Sans Serif" panose="020B060403050404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5194F34-1DB3-426D-85B0-B108C0CBC872}"/>
              </a:ext>
            </a:extLst>
          </p:cNvPr>
          <p:cNvSpPr txBox="1"/>
          <p:nvPr/>
        </p:nvSpPr>
        <p:spPr>
          <a:xfrm>
            <a:off x="8428359" y="1685888"/>
            <a:ext cx="24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Keep </a:t>
            </a:r>
            <a:r>
              <a:rPr lang="en-US" altLang="ko-KR" sz="1200" dirty="0" err="1">
                <a:solidFill>
                  <a:schemeClr val="bg1"/>
                </a:solidFill>
                <a:latin typeface="MS Reference Sans Serif" panose="020B0604030504040204" pitchFamily="34" charset="0"/>
              </a:rPr>
              <a:t>quering</a:t>
            </a:r>
            <a:r>
              <a:rPr lang="en-US" altLang="ko-KR" sz="12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,</a:t>
            </a: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and get a myriad of answers simultaneously.</a:t>
            </a:r>
            <a:endParaRPr lang="ko-KR" altLang="en-US" sz="1050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BFFCC3-E881-4845-93E7-370600E53F06}"/>
              </a:ext>
            </a:extLst>
          </p:cNvPr>
          <p:cNvSpPr txBox="1"/>
          <p:nvPr/>
        </p:nvSpPr>
        <p:spPr>
          <a:xfrm>
            <a:off x="8428359" y="5633450"/>
            <a:ext cx="24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Among the answers, we choose and use the answers of the Arbitration ID we want.</a:t>
            </a:r>
            <a:endParaRPr lang="ko-KR" altLang="en-US" sz="1050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62729C-B2B9-4295-BAE0-9340876DAA93}"/>
              </a:ext>
            </a:extLst>
          </p:cNvPr>
          <p:cNvGrpSpPr/>
          <p:nvPr/>
        </p:nvGrpSpPr>
        <p:grpSpPr>
          <a:xfrm>
            <a:off x="903401" y="2009053"/>
            <a:ext cx="5844899" cy="4220308"/>
            <a:chOff x="942832" y="2206056"/>
            <a:chExt cx="5844899" cy="422030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C3A114D-A17F-4BCE-A2EB-EA471AEFB2C0}"/>
                </a:ext>
              </a:extLst>
            </p:cNvPr>
            <p:cNvSpPr/>
            <p:nvPr/>
          </p:nvSpPr>
          <p:spPr>
            <a:xfrm>
              <a:off x="3814618" y="2983345"/>
              <a:ext cx="1967346" cy="845602"/>
            </a:xfrm>
            <a:custGeom>
              <a:avLst/>
              <a:gdLst>
                <a:gd name="connsiteX0" fmla="*/ 0 w 1967346"/>
                <a:gd name="connsiteY0" fmla="*/ 729673 h 845602"/>
                <a:gd name="connsiteX1" fmla="*/ 1016000 w 1967346"/>
                <a:gd name="connsiteY1" fmla="*/ 831273 h 845602"/>
                <a:gd name="connsiteX2" fmla="*/ 1764146 w 1967346"/>
                <a:gd name="connsiteY2" fmla="*/ 452582 h 845602"/>
                <a:gd name="connsiteX3" fmla="*/ 1967346 w 1967346"/>
                <a:gd name="connsiteY3" fmla="*/ 0 h 84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7346" h="845602">
                  <a:moveTo>
                    <a:pt x="0" y="729673"/>
                  </a:moveTo>
                  <a:cubicBezTo>
                    <a:pt x="360988" y="803564"/>
                    <a:pt x="721976" y="877455"/>
                    <a:pt x="1016000" y="831273"/>
                  </a:cubicBezTo>
                  <a:cubicBezTo>
                    <a:pt x="1310024" y="785091"/>
                    <a:pt x="1605588" y="591127"/>
                    <a:pt x="1764146" y="452582"/>
                  </a:cubicBezTo>
                  <a:cubicBezTo>
                    <a:pt x="1922704" y="314037"/>
                    <a:pt x="1945025" y="157018"/>
                    <a:pt x="1967346" y="0"/>
                  </a:cubicBezTo>
                </a:path>
              </a:pathLst>
            </a:custGeom>
            <a:noFill/>
            <a:ln w="104775">
              <a:solidFill>
                <a:schemeClr val="accent2">
                  <a:lumMod val="60000"/>
                  <a:lumOff val="40000"/>
                  <a:alpha val="79000"/>
                </a:schemeClr>
              </a:solidFill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95006A-82DA-4D1A-8978-5D9E3A56A293}"/>
                </a:ext>
              </a:extLst>
            </p:cNvPr>
            <p:cNvGrpSpPr/>
            <p:nvPr/>
          </p:nvGrpSpPr>
          <p:grpSpPr>
            <a:xfrm rot="20511607">
              <a:off x="3100882" y="3175408"/>
              <a:ext cx="949219" cy="1502648"/>
              <a:chOff x="3805632" y="3187981"/>
              <a:chExt cx="1633683" cy="1445357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EBC77FA7-A164-44CC-BE4F-53820E6F1DEF}"/>
                  </a:ext>
                </a:extLst>
              </p:cNvPr>
              <p:cNvSpPr/>
              <p:nvPr/>
            </p:nvSpPr>
            <p:spPr>
              <a:xfrm>
                <a:off x="4100397" y="3187981"/>
                <a:ext cx="803612" cy="698611"/>
              </a:xfrm>
              <a:custGeom>
                <a:avLst/>
                <a:gdLst>
                  <a:gd name="connsiteX0" fmla="*/ 249382 w 249382"/>
                  <a:gd name="connsiteY0" fmla="*/ 350982 h 350982"/>
                  <a:gd name="connsiteX1" fmla="*/ 92363 w 249382"/>
                  <a:gd name="connsiteY1" fmla="*/ 101600 h 350982"/>
                  <a:gd name="connsiteX2" fmla="*/ 0 w 249382"/>
                  <a:gd name="connsiteY2" fmla="*/ 0 h 35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9382" h="350982">
                    <a:moveTo>
                      <a:pt x="249382" y="350982"/>
                    </a:moveTo>
                    <a:cubicBezTo>
                      <a:pt x="191654" y="255539"/>
                      <a:pt x="133927" y="160097"/>
                      <a:pt x="92363" y="101600"/>
                    </a:cubicBezTo>
                    <a:cubicBezTo>
                      <a:pt x="50799" y="43103"/>
                      <a:pt x="25399" y="21551"/>
                      <a:pt x="0" y="0"/>
                    </a:cubicBezTo>
                  </a:path>
                </a:pathLst>
              </a:custGeom>
              <a:noFill/>
              <a:ln w="104775">
                <a:solidFill>
                  <a:schemeClr val="accent4">
                    <a:lumMod val="60000"/>
                    <a:lumOff val="40000"/>
                    <a:alpha val="79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05A5E83-3C58-42BA-B61E-7D1120B91C15}"/>
                  </a:ext>
                </a:extLst>
              </p:cNvPr>
              <p:cNvSpPr/>
              <p:nvPr/>
            </p:nvSpPr>
            <p:spPr>
              <a:xfrm>
                <a:off x="3805632" y="3676566"/>
                <a:ext cx="1633683" cy="956772"/>
              </a:xfrm>
              <a:custGeom>
                <a:avLst/>
                <a:gdLst>
                  <a:gd name="connsiteX0" fmla="*/ 0 w 5514109"/>
                  <a:gd name="connsiteY0" fmla="*/ 1699491 h 1699491"/>
                  <a:gd name="connsiteX1" fmla="*/ 1440873 w 5514109"/>
                  <a:gd name="connsiteY1" fmla="*/ 822036 h 1699491"/>
                  <a:gd name="connsiteX2" fmla="*/ 3343564 w 5514109"/>
                  <a:gd name="connsiteY2" fmla="*/ 267854 h 1699491"/>
                  <a:gd name="connsiteX3" fmla="*/ 5514109 w 5514109"/>
                  <a:gd name="connsiteY3" fmla="*/ 0 h 1699491"/>
                  <a:gd name="connsiteX0" fmla="*/ 0 w 4513709"/>
                  <a:gd name="connsiteY0" fmla="*/ 1622691 h 1622691"/>
                  <a:gd name="connsiteX1" fmla="*/ 1440873 w 4513709"/>
                  <a:gd name="connsiteY1" fmla="*/ 745236 h 1622691"/>
                  <a:gd name="connsiteX2" fmla="*/ 3343564 w 4513709"/>
                  <a:gd name="connsiteY2" fmla="*/ 191054 h 1622691"/>
                  <a:gd name="connsiteX3" fmla="*/ 4513709 w 4513709"/>
                  <a:gd name="connsiteY3" fmla="*/ 0 h 1622691"/>
                  <a:gd name="connsiteX0" fmla="*/ 0 w 4466071"/>
                  <a:gd name="connsiteY0" fmla="*/ 1578805 h 1578805"/>
                  <a:gd name="connsiteX1" fmla="*/ 1440873 w 4466071"/>
                  <a:gd name="connsiteY1" fmla="*/ 701350 h 1578805"/>
                  <a:gd name="connsiteX2" fmla="*/ 3343564 w 4466071"/>
                  <a:gd name="connsiteY2" fmla="*/ 147168 h 1578805"/>
                  <a:gd name="connsiteX3" fmla="*/ 4466071 w 4466071"/>
                  <a:gd name="connsiteY3" fmla="*/ 0 h 1578805"/>
                  <a:gd name="connsiteX0" fmla="*/ 0 w 4466071"/>
                  <a:gd name="connsiteY0" fmla="*/ 1578805 h 1578805"/>
                  <a:gd name="connsiteX1" fmla="*/ 1440873 w 4466071"/>
                  <a:gd name="connsiteY1" fmla="*/ 701350 h 1578805"/>
                  <a:gd name="connsiteX2" fmla="*/ 3343564 w 4466071"/>
                  <a:gd name="connsiteY2" fmla="*/ 147168 h 1578805"/>
                  <a:gd name="connsiteX3" fmla="*/ 4466071 w 4466071"/>
                  <a:gd name="connsiteY3" fmla="*/ 0 h 1578805"/>
                  <a:gd name="connsiteX0" fmla="*/ 0 w 5394703"/>
                  <a:gd name="connsiteY0" fmla="*/ 1665413 h 1665413"/>
                  <a:gd name="connsiteX1" fmla="*/ 1440873 w 5394703"/>
                  <a:gd name="connsiteY1" fmla="*/ 787958 h 1665413"/>
                  <a:gd name="connsiteX2" fmla="*/ 3343564 w 5394703"/>
                  <a:gd name="connsiteY2" fmla="*/ 233776 h 1665413"/>
                  <a:gd name="connsiteX3" fmla="*/ 5394704 w 5394703"/>
                  <a:gd name="connsiteY3" fmla="*/ 0 h 1665413"/>
                  <a:gd name="connsiteX0" fmla="*/ 0 w 5394705"/>
                  <a:gd name="connsiteY0" fmla="*/ 1665413 h 1665413"/>
                  <a:gd name="connsiteX1" fmla="*/ 1440873 w 5394705"/>
                  <a:gd name="connsiteY1" fmla="*/ 787958 h 1665413"/>
                  <a:gd name="connsiteX2" fmla="*/ 3343564 w 5394705"/>
                  <a:gd name="connsiteY2" fmla="*/ 233776 h 1665413"/>
                  <a:gd name="connsiteX3" fmla="*/ 5394704 w 5394705"/>
                  <a:gd name="connsiteY3" fmla="*/ 0 h 1665413"/>
                  <a:gd name="connsiteX0" fmla="*/ 0 w 5936994"/>
                  <a:gd name="connsiteY0" fmla="*/ 1483293 h 1483293"/>
                  <a:gd name="connsiteX1" fmla="*/ 1440873 w 5936994"/>
                  <a:gd name="connsiteY1" fmla="*/ 605838 h 1483293"/>
                  <a:gd name="connsiteX2" fmla="*/ 3343564 w 5936994"/>
                  <a:gd name="connsiteY2" fmla="*/ 51656 h 1483293"/>
                  <a:gd name="connsiteX3" fmla="*/ 5936995 w 5936994"/>
                  <a:gd name="connsiteY3" fmla="*/ 46390 h 1483293"/>
                  <a:gd name="connsiteX0" fmla="*/ 0 w 5936996"/>
                  <a:gd name="connsiteY0" fmla="*/ 1536027 h 1536027"/>
                  <a:gd name="connsiteX1" fmla="*/ 1440873 w 5936996"/>
                  <a:gd name="connsiteY1" fmla="*/ 658572 h 1536027"/>
                  <a:gd name="connsiteX2" fmla="*/ 3343564 w 5936996"/>
                  <a:gd name="connsiteY2" fmla="*/ 104390 h 1536027"/>
                  <a:gd name="connsiteX3" fmla="*/ 5936995 w 5936996"/>
                  <a:gd name="connsiteY3" fmla="*/ 99124 h 1536027"/>
                  <a:gd name="connsiteX0" fmla="*/ 0 w 3343565"/>
                  <a:gd name="connsiteY0" fmla="*/ 1431637 h 1431637"/>
                  <a:gd name="connsiteX1" fmla="*/ 1440873 w 3343565"/>
                  <a:gd name="connsiteY1" fmla="*/ 554182 h 1431637"/>
                  <a:gd name="connsiteX2" fmla="*/ 3343564 w 3343565"/>
                  <a:gd name="connsiteY2" fmla="*/ 0 h 1431637"/>
                  <a:gd name="connsiteX0" fmla="*/ 0 w 2573098"/>
                  <a:gd name="connsiteY0" fmla="*/ 1267640 h 1267640"/>
                  <a:gd name="connsiteX1" fmla="*/ 1440873 w 2573098"/>
                  <a:gd name="connsiteY1" fmla="*/ 390185 h 1267640"/>
                  <a:gd name="connsiteX2" fmla="*/ 2573098 w 2573098"/>
                  <a:gd name="connsiteY2" fmla="*/ 0 h 1267640"/>
                  <a:gd name="connsiteX0" fmla="*/ 0 w 2573098"/>
                  <a:gd name="connsiteY0" fmla="*/ 1267640 h 1267640"/>
                  <a:gd name="connsiteX1" fmla="*/ 1440873 w 2573098"/>
                  <a:gd name="connsiteY1" fmla="*/ 390185 h 1267640"/>
                  <a:gd name="connsiteX2" fmla="*/ 2573098 w 2573098"/>
                  <a:gd name="connsiteY2" fmla="*/ 0 h 1267640"/>
                  <a:gd name="connsiteX0" fmla="*/ 0 w 2573098"/>
                  <a:gd name="connsiteY0" fmla="*/ 1267640 h 1267640"/>
                  <a:gd name="connsiteX1" fmla="*/ 1440873 w 2573098"/>
                  <a:gd name="connsiteY1" fmla="*/ 390185 h 1267640"/>
                  <a:gd name="connsiteX2" fmla="*/ 2573098 w 2573098"/>
                  <a:gd name="connsiteY2" fmla="*/ 0 h 1267640"/>
                  <a:gd name="connsiteX0" fmla="*/ 0 w 2573098"/>
                  <a:gd name="connsiteY0" fmla="*/ 1267640 h 1267640"/>
                  <a:gd name="connsiteX1" fmla="*/ 1440873 w 2573098"/>
                  <a:gd name="connsiteY1" fmla="*/ 390185 h 1267640"/>
                  <a:gd name="connsiteX2" fmla="*/ 2573098 w 2573098"/>
                  <a:gd name="connsiteY2" fmla="*/ 0 h 1267640"/>
                  <a:gd name="connsiteX0" fmla="*/ 0 w 2573098"/>
                  <a:gd name="connsiteY0" fmla="*/ 1267640 h 1267640"/>
                  <a:gd name="connsiteX1" fmla="*/ 1440873 w 2573098"/>
                  <a:gd name="connsiteY1" fmla="*/ 390185 h 1267640"/>
                  <a:gd name="connsiteX2" fmla="*/ 2573098 w 2573098"/>
                  <a:gd name="connsiteY2" fmla="*/ 0 h 1267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73098" h="1267640">
                    <a:moveTo>
                      <a:pt x="0" y="1267640"/>
                    </a:moveTo>
                    <a:cubicBezTo>
                      <a:pt x="441806" y="948215"/>
                      <a:pt x="858757" y="595796"/>
                      <a:pt x="1440873" y="390185"/>
                    </a:cubicBezTo>
                    <a:cubicBezTo>
                      <a:pt x="2022989" y="184574"/>
                      <a:pt x="1660986" y="296901"/>
                      <a:pt x="2573098" y="0"/>
                    </a:cubicBezTo>
                  </a:path>
                </a:pathLst>
              </a:custGeom>
              <a:noFill/>
              <a:ln w="104775">
                <a:solidFill>
                  <a:schemeClr val="accent4">
                    <a:lumMod val="60000"/>
                    <a:lumOff val="40000"/>
                    <a:alpha val="79000"/>
                  </a:schemeClr>
                </a:solidFill>
                <a:tail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8D3B7B4-1B3A-4B4B-A8DE-11A5920A9F76}"/>
                </a:ext>
              </a:extLst>
            </p:cNvPr>
            <p:cNvGrpSpPr/>
            <p:nvPr/>
          </p:nvGrpSpPr>
          <p:grpSpPr>
            <a:xfrm>
              <a:off x="2246407" y="2206056"/>
              <a:ext cx="1284780" cy="1694969"/>
              <a:chOff x="3370495" y="2615621"/>
              <a:chExt cx="1437938" cy="1722127"/>
            </a:xfrm>
          </p:grpSpPr>
          <p:pic>
            <p:nvPicPr>
              <p:cNvPr id="10" name="그림 9" descr="앉아있는, 컴퓨터, 테이블, 원격이(가) 표시된 사진&#10;&#10;자동 생성된 설명">
                <a:extLst>
                  <a:ext uri="{FF2B5EF4-FFF2-40B4-BE49-F238E27FC236}">
                    <a16:creationId xmlns:a16="http://schemas.microsoft.com/office/drawing/2014/main" id="{F83766F9-273F-4B0F-BA60-44BA48EB8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0495" y="2899812"/>
                <a:ext cx="1437938" cy="143793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B6EBEB-EB1E-4BDF-9F89-060F28199E34}"/>
                  </a:ext>
                </a:extLst>
              </p:cNvPr>
              <p:cNvSpPr txBox="1"/>
              <p:nvPr/>
            </p:nvSpPr>
            <p:spPr>
              <a:xfrm>
                <a:off x="3635100" y="2615621"/>
                <a:ext cx="1135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MS Reference Sans Serif" panose="020B0604030504040204" pitchFamily="34" charset="0"/>
                  </a:rPr>
                  <a:t>Mobileye</a:t>
                </a:r>
              </a:p>
              <a:p>
                <a:pPr algn="ctr"/>
                <a:r>
                  <a:rPr lang="en-US" altLang="ko-KR" sz="800" dirty="0">
                    <a:latin typeface="MS Reference Sans Serif" panose="020B0604030504040204" pitchFamily="34" charset="0"/>
                  </a:rPr>
                  <a:t>ADAS System</a:t>
                </a:r>
                <a:endParaRPr lang="ko-KR" altLang="en-US" sz="800" dirty="0">
                  <a:latin typeface="MS Reference Sans Serif" panose="020B0604030504040204" pitchFamily="34" charset="0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20F0BAC-9620-42E3-B7A1-E7177A5AC888}"/>
                </a:ext>
              </a:extLst>
            </p:cNvPr>
            <p:cNvGrpSpPr/>
            <p:nvPr/>
          </p:nvGrpSpPr>
          <p:grpSpPr>
            <a:xfrm>
              <a:off x="942832" y="4079187"/>
              <a:ext cx="3891929" cy="2347177"/>
              <a:chOff x="770014" y="3883735"/>
              <a:chExt cx="4177047" cy="2347177"/>
            </a:xfrm>
          </p:grpSpPr>
          <p:pic>
            <p:nvPicPr>
              <p:cNvPr id="7" name="그림 6" descr="자동차, 도로, 앉아있는, 주차이(가) 표시된 사진&#10;&#10;자동 생성된 설명">
                <a:extLst>
                  <a:ext uri="{FF2B5EF4-FFF2-40B4-BE49-F238E27FC236}">
                    <a16:creationId xmlns:a16="http://schemas.microsoft.com/office/drawing/2014/main" id="{6B415223-4BE1-4462-B7EA-8ACE8C885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8" t="14685" r="5377" b="16899"/>
              <a:stretch/>
            </p:blipFill>
            <p:spPr>
              <a:xfrm>
                <a:off x="770014" y="3883735"/>
                <a:ext cx="4177047" cy="2120788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A499F6-0305-43F5-8D58-9A8FF4033CC3}"/>
                  </a:ext>
                </a:extLst>
              </p:cNvPr>
              <p:cNvSpPr txBox="1"/>
              <p:nvPr/>
            </p:nvSpPr>
            <p:spPr>
              <a:xfrm>
                <a:off x="1481349" y="5861580"/>
                <a:ext cx="529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MS Reference Sans Serif" panose="020B0604030504040204" pitchFamily="34" charset="0"/>
                  </a:rPr>
                  <a:t>Niro</a:t>
                </a:r>
              </a:p>
              <a:p>
                <a:pPr algn="ctr"/>
                <a:r>
                  <a:rPr lang="en-US" altLang="ko-KR" sz="800" dirty="0">
                    <a:latin typeface="MS Reference Sans Serif" panose="020B0604030504040204" pitchFamily="34" charset="0"/>
                  </a:rPr>
                  <a:t>Kia</a:t>
                </a:r>
                <a:endParaRPr lang="ko-KR" altLang="en-US" sz="800" dirty="0">
                  <a:latin typeface="MS Reference Sans Serif" panose="020B060403050404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B56680-103A-4956-9B8B-8217131C724A}"/>
                </a:ext>
              </a:extLst>
            </p:cNvPr>
            <p:cNvGrpSpPr/>
            <p:nvPr/>
          </p:nvGrpSpPr>
          <p:grpSpPr>
            <a:xfrm>
              <a:off x="4045871" y="2425550"/>
              <a:ext cx="1504839" cy="1961191"/>
              <a:chOff x="3880627" y="1811507"/>
              <a:chExt cx="1504839" cy="196119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6BC6E26-0B69-4121-89E6-FE8823A413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21" r="31021"/>
              <a:stretch/>
            </p:blipFill>
            <p:spPr>
              <a:xfrm>
                <a:off x="4028331" y="2025944"/>
                <a:ext cx="1325887" cy="1746754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68BB26-256C-428D-9F34-367BCD8EFBB0}"/>
                  </a:ext>
                </a:extLst>
              </p:cNvPr>
              <p:cNvSpPr txBox="1"/>
              <p:nvPr/>
            </p:nvSpPr>
            <p:spPr>
              <a:xfrm>
                <a:off x="3880627" y="1811507"/>
                <a:ext cx="1504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err="1">
                    <a:latin typeface="MS Reference Sans Serif" panose="020B0604030504040204" pitchFamily="34" charset="0"/>
                  </a:rPr>
                  <a:t>Kvaser</a:t>
                </a:r>
                <a:r>
                  <a:rPr lang="en-US" altLang="ko-KR" sz="1000" b="1" dirty="0">
                    <a:latin typeface="MS Reference Sans Serif" panose="020B0604030504040204" pitchFamily="34" charset="0"/>
                  </a:rPr>
                  <a:t> leaf light v2</a:t>
                </a:r>
              </a:p>
              <a:p>
                <a:pPr algn="ctr"/>
                <a:r>
                  <a:rPr lang="en-US" altLang="ko-KR" sz="800" dirty="0">
                    <a:latin typeface="MS Reference Sans Serif" panose="020B0604030504040204" pitchFamily="34" charset="0"/>
                  </a:rPr>
                  <a:t>CAN USB Interface</a:t>
                </a:r>
                <a:endParaRPr lang="ko-KR" altLang="en-US" sz="800" dirty="0">
                  <a:latin typeface="MS Reference Sans Serif" panose="020B0604030504040204" pitchFamily="34" charset="0"/>
                </a:endParaRPr>
              </a:p>
            </p:txBody>
          </p:sp>
        </p:grpSp>
        <p:pic>
          <p:nvPicPr>
            <p:cNvPr id="44" name="그림 43" descr="모니터, 전자기기, 디스플레이, 컴퓨터이(가) 표시된 사진&#10;&#10;자동 생성된 설명">
              <a:extLst>
                <a:ext uri="{FF2B5EF4-FFF2-40B4-BE49-F238E27FC236}">
                  <a16:creationId xmlns:a16="http://schemas.microsoft.com/office/drawing/2014/main" id="{ED4A6312-BF8B-466A-84B8-5DCE2E37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61" y="2331656"/>
              <a:ext cx="1285670" cy="80709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D3CF2D-65A4-49D3-A2FD-160F94DC00B3}"/>
                </a:ext>
              </a:extLst>
            </p:cNvPr>
            <p:cNvSpPr txBox="1"/>
            <p:nvPr/>
          </p:nvSpPr>
          <p:spPr>
            <a:xfrm>
              <a:off x="5777929" y="2509066"/>
              <a:ext cx="7228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MS Reference Sans Serif" panose="020B0604030504040204" pitchFamily="34" charset="0"/>
                </a:rPr>
                <a:t>USER</a:t>
              </a:r>
              <a:endParaRPr lang="ko-KR" altLang="en-US" sz="900" dirty="0">
                <a:latin typeface="MS Reference Sans Serif" panose="020B060403050404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48D926-8F93-4936-9366-11F8AFF10BAD}"/>
                </a:ext>
              </a:extLst>
            </p:cNvPr>
            <p:cNvSpPr txBox="1"/>
            <p:nvPr/>
          </p:nvSpPr>
          <p:spPr>
            <a:xfrm>
              <a:off x="3140704" y="3891125"/>
              <a:ext cx="1058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CAN Bus Line</a:t>
              </a:r>
              <a:endParaRPr lang="ko-KR" altLang="en-US" sz="800" dirty="0">
                <a:latin typeface="MS Reference Sans Serif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1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355600" y="1231649"/>
            <a:ext cx="11501120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995680" y="219918"/>
            <a:ext cx="1020064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dirty="0">
                <a:solidFill>
                  <a:schemeClr val="bg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LIDAR  </a:t>
            </a:r>
            <a:r>
              <a:rPr lang="ko-KR" altLang="en-US" sz="28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Euclidean clustering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99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7F90A03-8492-4F91-A079-5C562AD967F9}"/>
              </a:ext>
            </a:extLst>
          </p:cNvPr>
          <p:cNvSpPr/>
          <p:nvPr/>
        </p:nvSpPr>
        <p:spPr>
          <a:xfrm>
            <a:off x="281648" y="1231649"/>
            <a:ext cx="11628702" cy="540641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3048000" y="219918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CAMERA</a:t>
            </a:r>
            <a:r>
              <a:rPr kumimoji="0" lang="en-US" altLang="ko-KR" sz="2800" b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3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200" b="1" kern="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Object detection</a:t>
            </a:r>
            <a:endParaRPr kumimoji="0" lang="en-US" altLang="ko-KR" sz="32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9F33FEA-6F0A-453E-B3BD-DE6CC2E6DFCF}"/>
              </a:ext>
            </a:extLst>
          </p:cNvPr>
          <p:cNvGrpSpPr/>
          <p:nvPr/>
        </p:nvGrpSpPr>
        <p:grpSpPr>
          <a:xfrm>
            <a:off x="938631" y="4232113"/>
            <a:ext cx="10314736" cy="1870210"/>
            <a:chOff x="2233967" y="4707625"/>
            <a:chExt cx="7724064" cy="1400484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702ECEF-2163-4B37-9DDE-858C4BF6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967" y="4707625"/>
              <a:ext cx="7724064" cy="1133364"/>
            </a:xfrm>
            <a:prstGeom prst="rect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C445496-EFDF-4ACE-96D1-AE3530F41B6F}"/>
                </a:ext>
              </a:extLst>
            </p:cNvPr>
            <p:cNvSpPr/>
            <p:nvPr/>
          </p:nvSpPr>
          <p:spPr>
            <a:xfrm>
              <a:off x="4513090" y="5690502"/>
              <a:ext cx="3165818" cy="417607"/>
            </a:xfrm>
            <a:prstGeom prst="rect">
              <a:avLst/>
            </a:prstGeom>
            <a:solidFill>
              <a:schemeClr val="tx2"/>
            </a:solidFill>
            <a:ln w="412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Digi Kyokasho NK-B" panose="020B0400000000000000" pitchFamily="18" charset="-128"/>
                  <a:ea typeface="UD Digi Kyokasho NK-B" panose="020B0400000000000000" pitchFamily="18" charset="-128"/>
                  <a:cs typeface="+mn-cs"/>
                </a:rPr>
                <a:t>2D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Digi Kyokasho NK-B" panose="020B0400000000000000" pitchFamily="18" charset="-128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Digi Kyokasho NK-B" panose="020B0400000000000000" pitchFamily="18" charset="-128"/>
                  <a:ea typeface="UD Digi Kyokasho NK-B" panose="020B0400000000000000" pitchFamily="18" charset="-128"/>
                  <a:cs typeface="+mn-cs"/>
                </a:rPr>
                <a:t>Object detection result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D Digi Kyokasho NK-B" panose="020B0400000000000000" pitchFamily="18" charset="-128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2B0160-FE9C-43F1-B133-F64933D684F3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C7B062-9310-48BF-837F-17F11A388FEB}"/>
              </a:ext>
            </a:extLst>
          </p:cNvPr>
          <p:cNvGrpSpPr/>
          <p:nvPr/>
        </p:nvGrpSpPr>
        <p:grpSpPr>
          <a:xfrm>
            <a:off x="1767872" y="2021929"/>
            <a:ext cx="8889968" cy="1471897"/>
            <a:chOff x="1767872" y="2467124"/>
            <a:chExt cx="8889968" cy="147189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F95E9ED7-02E8-4685-8A85-EBEA0DE3FB32}"/>
                </a:ext>
              </a:extLst>
            </p:cNvPr>
            <p:cNvGrpSpPr/>
            <p:nvPr/>
          </p:nvGrpSpPr>
          <p:grpSpPr>
            <a:xfrm>
              <a:off x="8862368" y="2670209"/>
              <a:ext cx="1795472" cy="738624"/>
              <a:chOff x="12809270" y="3801305"/>
              <a:chExt cx="2100632" cy="864158"/>
            </a:xfrm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695B32F1-7938-4BCB-AEC5-62BBE7471422}"/>
                  </a:ext>
                </a:extLst>
              </p:cNvPr>
              <p:cNvSpPr/>
              <p:nvPr/>
            </p:nvSpPr>
            <p:spPr>
              <a:xfrm>
                <a:off x="12866732" y="3801305"/>
                <a:ext cx="1944548" cy="86415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442EE8C-B8EE-424C-8246-C9FD20AD7214}"/>
                  </a:ext>
                </a:extLst>
              </p:cNvPr>
              <p:cNvSpPr/>
              <p:nvPr/>
            </p:nvSpPr>
            <p:spPr>
              <a:xfrm>
                <a:off x="12809270" y="3871418"/>
                <a:ext cx="2100632" cy="6974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75000"/>
                      </a:srgbClr>
                    </a:solidFill>
                    <a:effectLst/>
                    <a:uLnTx/>
                    <a:uFillTx/>
                    <a:latin typeface="Verdana Pro Black" panose="020B0604020202020204" pitchFamily="34" charset="0"/>
                    <a:ea typeface="맑은 고딕" panose="020B0503020000020004" pitchFamily="50" charset="-127"/>
                    <a:cs typeface="+mn-cs"/>
                  </a:rPr>
                  <a:t>YOLOv3</a:t>
                </a:r>
                <a:endPara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Verdana Pro Black" panose="020B06040202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0866908A-5B86-425B-B646-E3AB9D14EDF3}"/>
                </a:ext>
              </a:extLst>
            </p:cNvPr>
            <p:cNvCxnSpPr>
              <a:cxnSpLocks/>
            </p:cNvCxnSpPr>
            <p:nvPr/>
          </p:nvCxnSpPr>
          <p:spPr>
            <a:xfrm>
              <a:off x="2535885" y="3027922"/>
              <a:ext cx="6273453" cy="0"/>
            </a:xfrm>
            <a:prstGeom prst="line">
              <a:avLst/>
            </a:prstGeom>
            <a:ln w="190500">
              <a:solidFill>
                <a:schemeClr val="accent4">
                  <a:alpha val="43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5845D07-40BE-40AC-84E9-43EF4650A22C}"/>
                </a:ext>
              </a:extLst>
            </p:cNvPr>
            <p:cNvSpPr/>
            <p:nvPr/>
          </p:nvSpPr>
          <p:spPr>
            <a:xfrm>
              <a:off x="3129745" y="2854786"/>
              <a:ext cx="927415" cy="344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Digi Kyokasho NK-B" panose="02020700000000000000" pitchFamily="18" charset="-128"/>
                  <a:ea typeface="UD Digi Kyokasho NK-B" panose="02020700000000000000" pitchFamily="18" charset="-128"/>
                  <a:cs typeface="Aldhabi" panose="020B0604020202020204" pitchFamily="2" charset="-78"/>
                </a:rPr>
                <a:t>Image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Digi Kyokasho NK-B" panose="02020700000000000000" pitchFamily="18" charset="-128"/>
                <a:ea typeface="맑은 고딕" panose="020B0503020000020004" pitchFamily="50" charset="-127"/>
                <a:cs typeface="Aldhabi" panose="020B0604020202020204" pitchFamily="2" charset="-78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6148AD9-3346-4F4F-9F0F-2B878478D426}"/>
                </a:ext>
              </a:extLst>
            </p:cNvPr>
            <p:cNvSpPr/>
            <p:nvPr/>
          </p:nvSpPr>
          <p:spPr>
            <a:xfrm>
              <a:off x="6944138" y="2854786"/>
              <a:ext cx="1248702" cy="344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Digi Kyokasho NK-B" panose="02020700000000000000" pitchFamily="18" charset="-128"/>
                  <a:ea typeface="UD Digi Kyokasho NK-B" panose="02020700000000000000" pitchFamily="18" charset="-128"/>
                  <a:cs typeface="Aldhabi" panose="020B0604020202020204" pitchFamily="2" charset="-78"/>
                </a:rPr>
                <a:t>Image_raw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Digi Kyokasho NK-B" panose="02020700000000000000" pitchFamily="18" charset="-128"/>
                <a:ea typeface="맑은 고딕" panose="020B0503020000020004" pitchFamily="50" charset="-127"/>
                <a:cs typeface="Aldhabi" panose="020B0604020202020204" pitchFamily="2" charset="-78"/>
              </a:endParaRPr>
            </a:p>
          </p:txBody>
        </p:sp>
        <p:pic>
          <p:nvPicPr>
            <p:cNvPr id="3" name="그림 2" descr="테이블, 앉아있는, 머그, 컵이(가) 표시된 사진&#10;&#10;자동 생성된 설명">
              <a:extLst>
                <a:ext uri="{FF2B5EF4-FFF2-40B4-BE49-F238E27FC236}">
                  <a16:creationId xmlns:a16="http://schemas.microsoft.com/office/drawing/2014/main" id="{7E14EC1F-D7FF-486F-BBAB-F7E651C89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78" t="23983" r="53416" b="19147"/>
            <a:stretch/>
          </p:blipFill>
          <p:spPr>
            <a:xfrm>
              <a:off x="1908458" y="2467124"/>
              <a:ext cx="912868" cy="111949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29A349-9C62-4F27-92C9-EBB64A2B6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23" t="25285" r="18323" b="25285"/>
            <a:stretch/>
          </p:blipFill>
          <p:spPr>
            <a:xfrm>
              <a:off x="4492532" y="2661113"/>
              <a:ext cx="1969228" cy="7158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86F13-081C-4151-B49D-106F92FA3F25}"/>
                </a:ext>
              </a:extLst>
            </p:cNvPr>
            <p:cNvSpPr txBox="1"/>
            <p:nvPr/>
          </p:nvSpPr>
          <p:spPr>
            <a:xfrm>
              <a:off x="1767872" y="3538911"/>
              <a:ext cx="1057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V.360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Noto Sans"/>
                </a:rPr>
                <a:t>Camera</a:t>
              </a:r>
              <a:endParaRPr lang="ko-KR" altLang="en-US" sz="1000" b="1" dirty="0">
                <a:latin typeface="MS Reference Sans Serif" panose="020B060403050404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A1F1A-2CDD-46B4-AA96-1FE7AC3A53BA}"/>
                </a:ext>
              </a:extLst>
            </p:cNvPr>
            <p:cNvSpPr txBox="1"/>
            <p:nvPr/>
          </p:nvSpPr>
          <p:spPr>
            <a:xfrm>
              <a:off x="4889640" y="3323749"/>
              <a:ext cx="1403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MS Reference Sans Serif" panose="020B0604030504040204" pitchFamily="34" charset="0"/>
                </a:rPr>
                <a:t>ROS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Noto Sans"/>
                </a:rPr>
                <a:t>Ubuntu 18.04 melodic</a:t>
              </a:r>
              <a:endParaRPr lang="ko-KR" altLang="en-US" sz="1000" b="1" dirty="0">
                <a:latin typeface="MS Reference Sans Serif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50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9B3E06-B96C-4474-BAFB-17950BA6F168}"/>
              </a:ext>
            </a:extLst>
          </p:cNvPr>
          <p:cNvSpPr/>
          <p:nvPr/>
        </p:nvSpPr>
        <p:spPr>
          <a:xfrm>
            <a:off x="995680" y="219918"/>
            <a:ext cx="1020064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Development Direction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Real-time Gaze Point Acquisition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97885-D704-4561-B8FC-5F1CE5F79085}"/>
              </a:ext>
            </a:extLst>
          </p:cNvPr>
          <p:cNvCxnSpPr>
            <a:cxnSpLocks/>
          </p:cNvCxnSpPr>
          <p:nvPr/>
        </p:nvCxnSpPr>
        <p:spPr>
          <a:xfrm flipH="1">
            <a:off x="1391920" y="1002060"/>
            <a:ext cx="92456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8DEFD98-498F-4A79-8F95-098849821117}"/>
              </a:ext>
            </a:extLst>
          </p:cNvPr>
          <p:cNvGrpSpPr/>
          <p:nvPr/>
        </p:nvGrpSpPr>
        <p:grpSpPr>
          <a:xfrm>
            <a:off x="355600" y="1231649"/>
            <a:ext cx="11501120" cy="5406419"/>
            <a:chOff x="355600" y="1231649"/>
            <a:chExt cx="11501120" cy="540641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7F90A03-8492-4F91-A079-5C562AD967F9}"/>
                </a:ext>
              </a:extLst>
            </p:cNvPr>
            <p:cNvSpPr/>
            <p:nvPr/>
          </p:nvSpPr>
          <p:spPr>
            <a:xfrm>
              <a:off x="355600" y="1231649"/>
              <a:ext cx="11501120" cy="5406419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625B4F-8A72-44D5-A23C-8D8CA11F956C}"/>
                </a:ext>
              </a:extLst>
            </p:cNvPr>
            <p:cNvGrpSpPr/>
            <p:nvPr/>
          </p:nvGrpSpPr>
          <p:grpSpPr>
            <a:xfrm>
              <a:off x="2175282" y="1831626"/>
              <a:ext cx="7997490" cy="4309626"/>
              <a:chOff x="2000575" y="1988162"/>
              <a:chExt cx="7801360" cy="420393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A7BFD9E-31E8-42A9-AA84-BAE2656A71C8}"/>
                  </a:ext>
                </a:extLst>
              </p:cNvPr>
              <p:cNvGrpSpPr/>
              <p:nvPr/>
            </p:nvGrpSpPr>
            <p:grpSpPr>
              <a:xfrm>
                <a:off x="2000575" y="1988162"/>
                <a:ext cx="7801360" cy="3764250"/>
                <a:chOff x="612726" y="1456763"/>
                <a:chExt cx="9550867" cy="4608408"/>
              </a:xfrm>
            </p:grpSpPr>
            <p:pic>
              <p:nvPicPr>
                <p:cNvPr id="8" name="그림 7" descr="자동차, 앉아있는, 테이블, 측면이(가) 표시된 사진&#10;&#10;자동 생성된 설명">
                  <a:extLst>
                    <a:ext uri="{FF2B5EF4-FFF2-40B4-BE49-F238E27FC236}">
                      <a16:creationId xmlns:a16="http://schemas.microsoft.com/office/drawing/2014/main" id="{2023EB92-1ED8-4740-B395-F81E035A1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12726" y="2537401"/>
                  <a:ext cx="6241934" cy="2908280"/>
                </a:xfrm>
                <a:prstGeom prst="rect">
                  <a:avLst/>
                </a:prstGeom>
              </p:spPr>
            </p:pic>
            <p:pic>
              <p:nvPicPr>
                <p:cNvPr id="9" name="그림 8" descr="사람, 남자, 플레이어, 재생이(가) 표시된 사진&#10;&#10;자동 생성된 설명">
                  <a:extLst>
                    <a:ext uri="{FF2B5EF4-FFF2-40B4-BE49-F238E27FC236}">
                      <a16:creationId xmlns:a16="http://schemas.microsoft.com/office/drawing/2014/main" id="{E6BD6D71-83B5-43A6-ADD3-387488216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83" t="16569" r="73536" b="8433"/>
                <a:stretch/>
              </p:blipFill>
              <p:spPr>
                <a:xfrm rot="342561">
                  <a:off x="7371538" y="2007829"/>
                  <a:ext cx="680288" cy="1252380"/>
                </a:xfrm>
                <a:prstGeom prst="rect">
                  <a:avLst/>
                </a:prstGeom>
              </p:spPr>
            </p:pic>
            <p:pic>
              <p:nvPicPr>
                <p:cNvPr id="10" name="그림 9" descr="사람, 남자, 플레이어, 재생이(가) 표시된 사진&#10;&#10;자동 생성된 설명">
                  <a:extLst>
                    <a:ext uri="{FF2B5EF4-FFF2-40B4-BE49-F238E27FC236}">
                      <a16:creationId xmlns:a16="http://schemas.microsoft.com/office/drawing/2014/main" id="{39EA50DA-0073-4F4B-BD5C-475445EA3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342" t="6309" r="34994" b="8434"/>
                <a:stretch/>
              </p:blipFill>
              <p:spPr>
                <a:xfrm>
                  <a:off x="9530524" y="1456763"/>
                  <a:ext cx="633069" cy="1423704"/>
                </a:xfrm>
                <a:prstGeom prst="rect">
                  <a:avLst/>
                </a:prstGeom>
              </p:spPr>
            </p:pic>
            <p:pic>
              <p:nvPicPr>
                <p:cNvPr id="11" name="그림 10" descr="사람, 남자, 플레이어, 재생이(가) 표시된 사진&#10;&#10;자동 생성된 설명">
                  <a:extLst>
                    <a:ext uri="{FF2B5EF4-FFF2-40B4-BE49-F238E27FC236}">
                      <a16:creationId xmlns:a16="http://schemas.microsoft.com/office/drawing/2014/main" id="{45CE39BA-AE22-4DEE-90FE-8BE8FDBA26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63" t="6309" r="52465" b="8434"/>
                <a:stretch/>
              </p:blipFill>
              <p:spPr>
                <a:xfrm>
                  <a:off x="8167917" y="1765625"/>
                  <a:ext cx="755213" cy="1423705"/>
                </a:xfrm>
                <a:prstGeom prst="rect">
                  <a:avLst/>
                </a:prstGeom>
              </p:spPr>
            </p:pic>
            <p:pic>
              <p:nvPicPr>
                <p:cNvPr id="12" name="그림 11" descr="사람, 남자, 플레이어, 재생이(가) 표시된 사진&#10;&#10;자동 생성된 설명">
                  <a:extLst>
                    <a:ext uri="{FF2B5EF4-FFF2-40B4-BE49-F238E27FC236}">
                      <a16:creationId xmlns:a16="http://schemas.microsoft.com/office/drawing/2014/main" id="{8B2EEF23-1350-4BED-96DB-8E1EF3B36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0" t="6309" r="8227" b="8434"/>
                <a:stretch/>
              </p:blipFill>
              <p:spPr>
                <a:xfrm>
                  <a:off x="8962243" y="2743375"/>
                  <a:ext cx="926898" cy="1423704"/>
                </a:xfrm>
                <a:prstGeom prst="rect">
                  <a:avLst/>
                </a:prstGeom>
              </p:spPr>
            </p:pic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A022D40-1E57-48B0-8FB6-9596D4EB9DCA}"/>
                    </a:ext>
                  </a:extLst>
                </p:cNvPr>
                <p:cNvSpPr/>
                <p:nvPr/>
              </p:nvSpPr>
              <p:spPr>
                <a:xfrm>
                  <a:off x="8452041" y="2132654"/>
                  <a:ext cx="216000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752D94AB-3D06-48EC-92A9-CBB59DCC06E5}"/>
                    </a:ext>
                  </a:extLst>
                </p:cNvPr>
                <p:cNvCxnSpPr>
                  <a:cxnSpLocks/>
                  <a:stCxn id="13" idx="2"/>
                </p:cNvCxnSpPr>
                <p:nvPr/>
              </p:nvCxnSpPr>
              <p:spPr>
                <a:xfrm flipH="1">
                  <a:off x="3533776" y="2240654"/>
                  <a:ext cx="4918265" cy="1259465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  <a:prstDash val="sysDot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B0B6CDDB-7243-4F77-B1C3-D9C6C9F0F7B5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 flipV="1">
                  <a:off x="2974161" y="3509012"/>
                  <a:ext cx="570592" cy="506231"/>
                </a:xfrm>
                <a:prstGeom prst="line">
                  <a:avLst/>
                </a:prstGeom>
                <a:ln w="5080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4F5421C0-4123-4A7E-8EC6-EE526F4924E0}"/>
                    </a:ext>
                  </a:extLst>
                </p:cNvPr>
                <p:cNvSpPr/>
                <p:nvPr/>
              </p:nvSpPr>
              <p:spPr>
                <a:xfrm>
                  <a:off x="2942529" y="3830875"/>
                  <a:ext cx="216000" cy="216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5B06B9F-6F0A-4B5A-A874-C97242FD1046}"/>
                    </a:ext>
                  </a:extLst>
                </p:cNvPr>
                <p:cNvSpPr/>
                <p:nvPr/>
              </p:nvSpPr>
              <p:spPr>
                <a:xfrm>
                  <a:off x="3423568" y="3404820"/>
                  <a:ext cx="2160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다리꼴 17">
                  <a:extLst>
                    <a:ext uri="{FF2B5EF4-FFF2-40B4-BE49-F238E27FC236}">
                      <a16:creationId xmlns:a16="http://schemas.microsoft.com/office/drawing/2014/main" id="{776687D2-25D0-4A84-890D-1FE79E1C399B}"/>
                    </a:ext>
                  </a:extLst>
                </p:cNvPr>
                <p:cNvSpPr/>
                <p:nvPr/>
              </p:nvSpPr>
              <p:spPr>
                <a:xfrm rot="5400000">
                  <a:off x="4473611" y="3373035"/>
                  <a:ext cx="361682" cy="254197"/>
                </a:xfrm>
                <a:prstGeom prst="trapezoid">
                  <a:avLst>
                    <a:gd name="adj" fmla="val 27471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그림 18" descr="컵, 테이블, 커피, 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0D0A4CAD-8EFC-422E-897B-CAF72A0EF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7949" y="4826193"/>
                  <a:ext cx="1199010" cy="1238978"/>
                </a:xfrm>
                <a:prstGeom prst="rect">
                  <a:avLst/>
                </a:prstGeom>
              </p:spPr>
            </p:pic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F185443-0102-4EE0-B389-4FDD5DC5E522}"/>
                    </a:ext>
                  </a:extLst>
                </p:cNvPr>
                <p:cNvSpPr/>
                <p:nvPr/>
              </p:nvSpPr>
              <p:spPr>
                <a:xfrm>
                  <a:off x="4701308" y="3482109"/>
                  <a:ext cx="2142836" cy="1708727"/>
                </a:xfrm>
                <a:custGeom>
                  <a:avLst/>
                  <a:gdLst>
                    <a:gd name="connsiteX0" fmla="*/ 0 w 2142836"/>
                    <a:gd name="connsiteY0" fmla="*/ 0 h 1708727"/>
                    <a:gd name="connsiteX1" fmla="*/ 1163782 w 2142836"/>
                    <a:gd name="connsiteY1" fmla="*/ 535709 h 1708727"/>
                    <a:gd name="connsiteX2" fmla="*/ 535709 w 2142836"/>
                    <a:gd name="connsiteY2" fmla="*/ 766618 h 1708727"/>
                    <a:gd name="connsiteX3" fmla="*/ 1634836 w 2142836"/>
                    <a:gd name="connsiteY3" fmla="*/ 1514764 h 1708727"/>
                    <a:gd name="connsiteX4" fmla="*/ 2142836 w 2142836"/>
                    <a:gd name="connsiteY4" fmla="*/ 1708727 h 1708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2836" h="1708727">
                      <a:moveTo>
                        <a:pt x="0" y="0"/>
                      </a:moveTo>
                      <a:cubicBezTo>
                        <a:pt x="537248" y="203969"/>
                        <a:pt x="1074497" y="407939"/>
                        <a:pt x="1163782" y="535709"/>
                      </a:cubicBezTo>
                      <a:cubicBezTo>
                        <a:pt x="1253067" y="663479"/>
                        <a:pt x="457200" y="603442"/>
                        <a:pt x="535709" y="766618"/>
                      </a:cubicBezTo>
                      <a:cubicBezTo>
                        <a:pt x="614218" y="929794"/>
                        <a:pt x="1366982" y="1357746"/>
                        <a:pt x="1634836" y="1514764"/>
                      </a:cubicBezTo>
                      <a:cubicBezTo>
                        <a:pt x="1902690" y="1671782"/>
                        <a:pt x="2022763" y="1690254"/>
                        <a:pt x="2142836" y="1708727"/>
                      </a:cubicBezTo>
                    </a:path>
                  </a:pathLst>
                </a:custGeom>
                <a:noFill/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자유형: 도형 1">
                <a:extLst>
                  <a:ext uri="{FF2B5EF4-FFF2-40B4-BE49-F238E27FC236}">
                    <a16:creationId xmlns:a16="http://schemas.microsoft.com/office/drawing/2014/main" id="{27300DEF-1455-4298-B91A-5B039F5B53F7}"/>
                  </a:ext>
                </a:extLst>
              </p:cNvPr>
              <p:cNvSpPr/>
              <p:nvPr/>
            </p:nvSpPr>
            <p:spPr>
              <a:xfrm>
                <a:off x="2617694" y="4007224"/>
                <a:ext cx="1389530" cy="1488141"/>
              </a:xfrm>
              <a:custGeom>
                <a:avLst/>
                <a:gdLst>
                  <a:gd name="connsiteX0" fmla="*/ 1389530 w 1389530"/>
                  <a:gd name="connsiteY0" fmla="*/ 0 h 1488141"/>
                  <a:gd name="connsiteX1" fmla="*/ 448235 w 1389530"/>
                  <a:gd name="connsiteY1" fmla="*/ 753035 h 1488141"/>
                  <a:gd name="connsiteX2" fmla="*/ 1201271 w 1389530"/>
                  <a:gd name="connsiteY2" fmla="*/ 815788 h 1488141"/>
                  <a:gd name="connsiteX3" fmla="*/ 0 w 1389530"/>
                  <a:gd name="connsiteY3" fmla="*/ 1488141 h 1488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530" h="1488141">
                    <a:moveTo>
                      <a:pt x="1389530" y="0"/>
                    </a:moveTo>
                    <a:cubicBezTo>
                      <a:pt x="934570" y="308535"/>
                      <a:pt x="479611" y="617070"/>
                      <a:pt x="448235" y="753035"/>
                    </a:cubicBezTo>
                    <a:cubicBezTo>
                      <a:pt x="416858" y="889000"/>
                      <a:pt x="1275977" y="693271"/>
                      <a:pt x="1201271" y="815788"/>
                    </a:cubicBezTo>
                    <a:cubicBezTo>
                      <a:pt x="1126565" y="938305"/>
                      <a:pt x="563282" y="1213223"/>
                      <a:pt x="0" y="1488141"/>
                    </a:cubicBezTo>
                  </a:path>
                </a:pathLst>
              </a:custGeom>
              <a:noFill/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32A169-5C35-4BD7-9DEB-BF40A73EDF98}"/>
                  </a:ext>
                </a:extLst>
              </p:cNvPr>
              <p:cNvSpPr txBox="1"/>
              <p:nvPr/>
            </p:nvSpPr>
            <p:spPr>
              <a:xfrm>
                <a:off x="2030898" y="5501878"/>
                <a:ext cx="94766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MS Reference Sans Serif" panose="020B0604030504040204" pitchFamily="34" charset="0"/>
                  </a:rPr>
                  <a:t>Car Center</a:t>
                </a:r>
                <a:endParaRPr lang="ko-KR" altLang="en-US" sz="105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S Reference Sans Serif" panose="020B060403050404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004974-7886-4922-B3A4-52A9BCF1CA97}"/>
                  </a:ext>
                </a:extLst>
              </p:cNvPr>
              <p:cNvSpPr txBox="1"/>
              <p:nvPr/>
            </p:nvSpPr>
            <p:spPr>
              <a:xfrm>
                <a:off x="4005019" y="2417940"/>
                <a:ext cx="6472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b="1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MS Reference Sans Serif" panose="020B0604030504040204" pitchFamily="34" charset="0"/>
                  </a:rPr>
                  <a:t>Driver</a:t>
                </a:r>
                <a:endParaRPr lang="ko-KR" altLang="en-US" sz="105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S Reference Sans Serif" panose="020B0604030504040204" pitchFamily="34" charset="0"/>
                </a:endParaRPr>
              </a:p>
            </p:txBody>
          </p:sp>
          <p:sp>
            <p:nvSpPr>
              <p:cNvPr id="4" name="자유형: 도형 3">
                <a:extLst>
                  <a:ext uri="{FF2B5EF4-FFF2-40B4-BE49-F238E27FC236}">
                    <a16:creationId xmlns:a16="http://schemas.microsoft.com/office/drawing/2014/main" id="{E1D9F4BA-2284-4519-B89A-8CE92C224A71}"/>
                  </a:ext>
                </a:extLst>
              </p:cNvPr>
              <p:cNvSpPr/>
              <p:nvPr/>
            </p:nvSpPr>
            <p:spPr>
              <a:xfrm>
                <a:off x="4259467" y="2689412"/>
                <a:ext cx="355997" cy="923364"/>
              </a:xfrm>
              <a:custGeom>
                <a:avLst/>
                <a:gdLst>
                  <a:gd name="connsiteX0" fmla="*/ 79450 w 355997"/>
                  <a:gd name="connsiteY0" fmla="*/ 0 h 923364"/>
                  <a:gd name="connsiteX1" fmla="*/ 16697 w 355997"/>
                  <a:gd name="connsiteY1" fmla="*/ 331694 h 923364"/>
                  <a:gd name="connsiteX2" fmla="*/ 348391 w 355997"/>
                  <a:gd name="connsiteY2" fmla="*/ 188259 h 923364"/>
                  <a:gd name="connsiteX3" fmla="*/ 240814 w 355997"/>
                  <a:gd name="connsiteY3" fmla="*/ 618564 h 923364"/>
                  <a:gd name="connsiteX4" fmla="*/ 142203 w 355997"/>
                  <a:gd name="connsiteY4" fmla="*/ 923364 h 923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997" h="923364">
                    <a:moveTo>
                      <a:pt x="79450" y="0"/>
                    </a:moveTo>
                    <a:cubicBezTo>
                      <a:pt x="25662" y="150159"/>
                      <a:pt x="-28126" y="300318"/>
                      <a:pt x="16697" y="331694"/>
                    </a:cubicBezTo>
                    <a:cubicBezTo>
                      <a:pt x="61520" y="363070"/>
                      <a:pt x="311038" y="140447"/>
                      <a:pt x="348391" y="188259"/>
                    </a:cubicBezTo>
                    <a:cubicBezTo>
                      <a:pt x="385744" y="236071"/>
                      <a:pt x="275179" y="496047"/>
                      <a:pt x="240814" y="618564"/>
                    </a:cubicBezTo>
                    <a:cubicBezTo>
                      <a:pt x="206449" y="741082"/>
                      <a:pt x="174326" y="832223"/>
                      <a:pt x="142203" y="923364"/>
                    </a:cubicBezTo>
                  </a:path>
                </a:pathLst>
              </a:custGeom>
              <a:noFill/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43B48C-6D32-4E23-87AF-3211164DAA43}"/>
                  </a:ext>
                </a:extLst>
              </p:cNvPr>
              <p:cNvSpPr txBox="1"/>
              <p:nvPr/>
            </p:nvSpPr>
            <p:spPr>
              <a:xfrm>
                <a:off x="7077461" y="5822767"/>
                <a:ext cx="101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err="1">
                    <a:latin typeface="MS Reference Sans Serif" panose="020B0604030504040204" pitchFamily="34" charset="0"/>
                  </a:rPr>
                  <a:t>TrackIR</a:t>
                </a:r>
                <a:endParaRPr lang="en-US" altLang="ko-KR" sz="1000" b="1" dirty="0">
                  <a:latin typeface="MS Reference Sans Serif" panose="020B0604030504040204" pitchFamily="34" charset="0"/>
                </a:endParaRPr>
              </a:p>
              <a:p>
                <a:pPr algn="ctr"/>
                <a:r>
                  <a:rPr lang="en-US" altLang="ko-KR" sz="800" dirty="0" err="1">
                    <a:latin typeface="MS Reference Sans Serif" panose="020B0604030504040204" pitchFamily="34" charset="0"/>
                  </a:rPr>
                  <a:t>HeadTracker</a:t>
                </a:r>
                <a:endParaRPr lang="ko-KR" altLang="en-US" sz="800" dirty="0">
                  <a:latin typeface="MS Reference Sans Serif" panose="020B0604030504040204" pitchFamily="34" charset="0"/>
                </a:endParaRPr>
              </a:p>
            </p:txBody>
          </p:sp>
        </p:grp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31BF77D2-4479-4308-8545-2BB6DEB98601}"/>
              </a:ext>
            </a:extLst>
          </p:cNvPr>
          <p:cNvGrpSpPr/>
          <p:nvPr/>
        </p:nvGrpSpPr>
        <p:grpSpPr>
          <a:xfrm>
            <a:off x="362988" y="1226450"/>
            <a:ext cx="11501120" cy="5406419"/>
            <a:chOff x="362988" y="1226450"/>
            <a:chExt cx="11501120" cy="5406419"/>
          </a:xfrm>
        </p:grpSpPr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3E883F27-B218-4C03-A573-04C765F4FD37}"/>
                </a:ext>
              </a:extLst>
            </p:cNvPr>
            <p:cNvGrpSpPr/>
            <p:nvPr/>
          </p:nvGrpSpPr>
          <p:grpSpPr>
            <a:xfrm>
              <a:off x="362988" y="1226450"/>
              <a:ext cx="11501120" cy="5406419"/>
              <a:chOff x="362988" y="1226450"/>
              <a:chExt cx="11501120" cy="5406419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11ADF3FF-7501-4F44-BCDC-907A5B5B42EE}"/>
                  </a:ext>
                </a:extLst>
              </p:cNvPr>
              <p:cNvSpPr/>
              <p:nvPr/>
            </p:nvSpPr>
            <p:spPr>
              <a:xfrm>
                <a:off x="362988" y="1226450"/>
                <a:ext cx="11501120" cy="5406419"/>
              </a:xfrm>
              <a:prstGeom prst="rect">
                <a:avLst/>
              </a:prstGeom>
              <a:solidFill>
                <a:srgbClr val="647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DAD868CB-D9CA-41B3-8E91-F07165E838E8}"/>
                  </a:ext>
                </a:extLst>
              </p:cNvPr>
              <p:cNvGrpSpPr/>
              <p:nvPr/>
            </p:nvGrpSpPr>
            <p:grpSpPr>
              <a:xfrm>
                <a:off x="1031171" y="1562462"/>
                <a:ext cx="10226428" cy="3521237"/>
                <a:chOff x="1178001" y="2397760"/>
                <a:chExt cx="9448086" cy="3253233"/>
              </a:xfrm>
            </p:grpSpPr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579CB461-3E3D-4094-ACA9-89D592428ADA}"/>
                    </a:ext>
                  </a:extLst>
                </p:cNvPr>
                <p:cNvGrpSpPr/>
                <p:nvPr/>
              </p:nvGrpSpPr>
              <p:grpSpPr>
                <a:xfrm>
                  <a:off x="7192499" y="3068103"/>
                  <a:ext cx="3421763" cy="2016284"/>
                  <a:chOff x="6096000" y="2675206"/>
                  <a:chExt cx="2558472" cy="1507587"/>
                </a:xfrm>
              </p:grpSpPr>
              <p:pic>
                <p:nvPicPr>
                  <p:cNvPr id="155" name="Picture 2">
                    <a:extLst>
                      <a:ext uri="{FF2B5EF4-FFF2-40B4-BE49-F238E27FC236}">
                        <a16:creationId xmlns:a16="http://schemas.microsoft.com/office/drawing/2014/main" id="{13CA6972-989C-49E7-8EBB-65F2E56A2C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-2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141" t="5808" r="12486" b="59859"/>
                  <a:stretch/>
                </p:blipFill>
                <p:spPr bwMode="auto">
                  <a:xfrm>
                    <a:off x="6096000" y="2675206"/>
                    <a:ext cx="2558472" cy="1507587"/>
                  </a:xfrm>
                  <a:prstGeom prst="rect">
                    <a:avLst/>
                  </a:prstGeom>
                  <a:noFill/>
                  <a:ln w="69850">
                    <a:solidFill>
                      <a:schemeClr val="accent5">
                        <a:lumMod val="75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6" name="타원 155">
                    <a:extLst>
                      <a:ext uri="{FF2B5EF4-FFF2-40B4-BE49-F238E27FC236}">
                        <a16:creationId xmlns:a16="http://schemas.microsoft.com/office/drawing/2014/main" id="{BD1F47EB-0F21-427C-9D1E-E800E64AA710}"/>
                      </a:ext>
                    </a:extLst>
                  </p:cNvPr>
                  <p:cNvSpPr/>
                  <p:nvPr/>
                </p:nvSpPr>
                <p:spPr>
                  <a:xfrm>
                    <a:off x="6785264" y="3716418"/>
                    <a:ext cx="208280" cy="20828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0">
                    <a:solidFill>
                      <a:srgbClr val="FF0000">
                        <a:alpha val="70000"/>
                      </a:srgb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n w="57150">
                        <a:solidFill>
                          <a:srgbClr val="FF0000"/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134" name="Picture 2">
                  <a:extLst>
                    <a:ext uri="{FF2B5EF4-FFF2-40B4-BE49-F238E27FC236}">
                      <a16:creationId xmlns:a16="http://schemas.microsoft.com/office/drawing/2014/main" id="{9144E2AB-EF68-42B5-BD51-3C3FEAAF2D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34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927" b="28110"/>
                <a:stretch/>
              </p:blipFill>
              <p:spPr bwMode="auto">
                <a:xfrm>
                  <a:off x="1178001" y="2760134"/>
                  <a:ext cx="5133549" cy="28908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그림 134" descr="컵, 테이블, 커피, 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355EFF57-F796-4914-94A5-5977CDD0B8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0352" y="4262392"/>
                  <a:ext cx="474023" cy="489824"/>
                </a:xfrm>
                <a:prstGeom prst="rect">
                  <a:avLst/>
                </a:prstGeom>
              </p:spPr>
            </p:pic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FE6F841C-D578-433A-9A64-3332DB696875}"/>
                    </a:ext>
                  </a:extLst>
                </p:cNvPr>
                <p:cNvSpPr/>
                <p:nvPr/>
              </p:nvSpPr>
              <p:spPr>
                <a:xfrm>
                  <a:off x="4368382" y="3428794"/>
                  <a:ext cx="1461361" cy="860926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4159A30A-6543-4076-A7CF-F85E133D3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05626" y="3428794"/>
                  <a:ext cx="1362756" cy="258879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B3A97F3-5C72-4C7C-ADE9-F2E776ADC1E1}"/>
                    </a:ext>
                  </a:extLst>
                </p:cNvPr>
                <p:cNvCxnSpPr/>
                <p:nvPr/>
              </p:nvCxnSpPr>
              <p:spPr>
                <a:xfrm>
                  <a:off x="3005626" y="3687672"/>
                  <a:ext cx="1362756" cy="602048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CA8A5ECA-D052-46E6-AC39-E00AA5AEA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5278" y="3155787"/>
                  <a:ext cx="1772918" cy="795891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9EDF16CE-0042-42A8-A9A0-D657C8B54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5277" y="3951679"/>
                  <a:ext cx="1754023" cy="676245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CC0F112A-D8A7-49BF-B314-C97249E81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5280" y="2397760"/>
                  <a:ext cx="0" cy="1570313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68D6B070-5CBE-4522-9E8C-DADB14BF3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5276" y="3947424"/>
                  <a:ext cx="1186029" cy="112401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07A6E622-B4F0-4CEE-A221-B215E0B6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14114" y="3685360"/>
                  <a:ext cx="1" cy="37446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393443DA-0C70-452D-860C-DF7FF0E24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5625" y="3681104"/>
                  <a:ext cx="1836443" cy="26632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headEnd type="oval" w="lg" len="lg"/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5AD467B1-C763-43EF-B4D4-D135FA254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5276" y="3681984"/>
                  <a:ext cx="1245645" cy="26544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headEnd type="oval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089154BC-2B88-45D8-BF06-6F488E827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3097" y="4076245"/>
                      <a:ext cx="348407" cy="4322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ko-KR" altLang="en-US" sz="1600" b="1" dirty="0">
                        <a:solidFill>
                          <a:schemeClr val="bg1"/>
                        </a:solidFill>
                        <a:latin typeface="MS Reference Sans Serif" panose="020B060403050404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089154BC-2B88-45D8-BF06-6F488E827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3097" y="4076245"/>
                      <a:ext cx="348407" cy="43227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4B8FB959-CA90-4FC0-B870-F1976B3D8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9208" y="3141364"/>
                      <a:ext cx="348407" cy="4322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𝝋</m:t>
                            </m:r>
                          </m:oMath>
                        </m:oMathPara>
                      </a14:m>
                      <a:endParaRPr lang="ko-KR" altLang="en-US" sz="1600" b="1" dirty="0">
                        <a:solidFill>
                          <a:schemeClr val="bg1"/>
                        </a:solidFill>
                        <a:latin typeface="MS Reference Sans Serif" panose="020B060403050404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4B8FB959-CA90-4FC0-B870-F1976B3D8B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9208" y="3141364"/>
                      <a:ext cx="348407" cy="43227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50F40634-4307-40D6-A52C-D97E3C6CE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5276" y="3293248"/>
                  <a:ext cx="3136792" cy="64727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headEnd type="oval" w="lg" len="lg"/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9" name="원호 148">
                  <a:extLst>
                    <a:ext uri="{FF2B5EF4-FFF2-40B4-BE49-F238E27FC236}">
                      <a16:creationId xmlns:a16="http://schemas.microsoft.com/office/drawing/2014/main" id="{D3733158-47E1-4231-979F-1D3AB39B47D8}"/>
                    </a:ext>
                  </a:extLst>
                </p:cNvPr>
                <p:cNvSpPr/>
                <p:nvPr/>
              </p:nvSpPr>
              <p:spPr>
                <a:xfrm rot="21113021">
                  <a:off x="1308521" y="3399521"/>
                  <a:ext cx="958897" cy="958897"/>
                </a:xfrm>
                <a:prstGeom prst="arc">
                  <a:avLst/>
                </a:prstGeom>
                <a:noFill/>
                <a:ln w="28575">
                  <a:solidFill>
                    <a:schemeClr val="bg2"/>
                  </a:solidFill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" name="원호 149">
                  <a:extLst>
                    <a:ext uri="{FF2B5EF4-FFF2-40B4-BE49-F238E27FC236}">
                      <a16:creationId xmlns:a16="http://schemas.microsoft.com/office/drawing/2014/main" id="{A12FFAFE-B71F-4B70-96B8-3C6ADB9FD612}"/>
                    </a:ext>
                  </a:extLst>
                </p:cNvPr>
                <p:cNvSpPr/>
                <p:nvPr/>
              </p:nvSpPr>
              <p:spPr>
                <a:xfrm rot="3973488">
                  <a:off x="1995486" y="3910832"/>
                  <a:ext cx="306018" cy="306018"/>
                </a:xfrm>
                <a:prstGeom prst="arc">
                  <a:avLst>
                    <a:gd name="adj1" fmla="val 16200000"/>
                    <a:gd name="adj2" fmla="val 20334431"/>
                  </a:avLst>
                </a:prstGeom>
                <a:noFill/>
                <a:ln w="28575">
                  <a:solidFill>
                    <a:schemeClr val="bg2"/>
                  </a:solidFill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C70E30F9-A400-4875-B271-F18C5A98C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68382" y="3068103"/>
                  <a:ext cx="2812292" cy="360691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E6AF8BA4-63FC-43D2-AF8B-713B5902C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9743" y="3068103"/>
                  <a:ext cx="4784519" cy="366632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FDA56930-62A0-40D0-BE11-D7E1ECA6D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68382" y="4289720"/>
                  <a:ext cx="2812292" cy="824869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D7C24C45-FE30-44A2-B0AD-487165D82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9743" y="4283779"/>
                  <a:ext cx="4796344" cy="810803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8D3E726-499E-48A1-A824-07EBF49FDC23}"/>
                  </a:ext>
                </a:extLst>
              </p:cNvPr>
              <p:cNvSpPr txBox="1"/>
              <p:nvPr/>
            </p:nvSpPr>
            <p:spPr>
              <a:xfrm>
                <a:off x="1360223" y="5638898"/>
                <a:ext cx="95663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bg1"/>
                    </a:solidFill>
                    <a:latin typeface="MS Reference Sans Serif" panose="020B0604030504040204" pitchFamily="34" charset="0"/>
                  </a:rPr>
                  <a:t>We can see where the driver is looking through head vectors and field vectors. Zero global coordinates to the center of the car, zero regional coordinates to the driver.</a:t>
                </a:r>
                <a:endParaRPr lang="ko-KR" altLang="en-US" sz="1050" dirty="0">
                  <a:solidFill>
                    <a:schemeClr val="bg1"/>
                  </a:solidFill>
                  <a:latin typeface="MS Reference Sans Serif" panose="020B0604030504040204" pitchFamily="34" charset="0"/>
                </a:endParaRPr>
              </a:p>
            </p:txBody>
          </p:sp>
        </p:grpSp>
        <p:sp>
          <p:nvSpPr>
            <p:cNvPr id="1028" name="자유형: 도형 1027">
              <a:extLst>
                <a:ext uri="{FF2B5EF4-FFF2-40B4-BE49-F238E27FC236}">
                  <a16:creationId xmlns:a16="http://schemas.microsoft.com/office/drawing/2014/main" id="{1D0B5C3A-1487-4088-99AA-9526F3D93F95}"/>
                </a:ext>
              </a:extLst>
            </p:cNvPr>
            <p:cNvSpPr/>
            <p:nvPr/>
          </p:nvSpPr>
          <p:spPr>
            <a:xfrm>
              <a:off x="3681984" y="1737360"/>
              <a:ext cx="737616" cy="1054608"/>
            </a:xfrm>
            <a:custGeom>
              <a:avLst/>
              <a:gdLst>
                <a:gd name="connsiteX0" fmla="*/ 0 w 737616"/>
                <a:gd name="connsiteY0" fmla="*/ 1054608 h 1054608"/>
                <a:gd name="connsiteX1" fmla="*/ 274320 w 737616"/>
                <a:gd name="connsiteY1" fmla="*/ 371856 h 1054608"/>
                <a:gd name="connsiteX2" fmla="*/ 408432 w 737616"/>
                <a:gd name="connsiteY2" fmla="*/ 597408 h 1054608"/>
                <a:gd name="connsiteX3" fmla="*/ 737616 w 737616"/>
                <a:gd name="connsiteY3" fmla="*/ 0 h 105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16" h="1054608">
                  <a:moveTo>
                    <a:pt x="0" y="1054608"/>
                  </a:moveTo>
                  <a:cubicBezTo>
                    <a:pt x="103124" y="751332"/>
                    <a:pt x="206248" y="448056"/>
                    <a:pt x="274320" y="371856"/>
                  </a:cubicBezTo>
                  <a:cubicBezTo>
                    <a:pt x="342392" y="295656"/>
                    <a:pt x="331216" y="659384"/>
                    <a:pt x="408432" y="597408"/>
                  </a:cubicBezTo>
                  <a:cubicBezTo>
                    <a:pt x="485648" y="535432"/>
                    <a:pt x="611632" y="267716"/>
                    <a:pt x="737616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24B40ED9-BE13-4ED9-9A84-6B75FE4F9BBA}"/>
                </a:ext>
              </a:extLst>
            </p:cNvPr>
            <p:cNvSpPr txBox="1"/>
            <p:nvPr/>
          </p:nvSpPr>
          <p:spPr>
            <a:xfrm>
              <a:off x="3894140" y="1497580"/>
              <a:ext cx="10509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latin typeface="MS Reference Sans Serif" panose="020B0604030504040204" pitchFamily="34" charset="0"/>
                </a:rPr>
                <a:t>Head Vector</a:t>
              </a:r>
              <a:endParaRPr lang="ko-KR" altLang="en-US" sz="1050" dirty="0">
                <a:latin typeface="MS Reference Sans Serif" panose="020B0604030504040204" pitchFamily="34" charset="0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C91988ED-B9CF-4AFE-8411-2027009BD211}"/>
                </a:ext>
              </a:extLst>
            </p:cNvPr>
            <p:cNvSpPr/>
            <p:nvPr/>
          </p:nvSpPr>
          <p:spPr>
            <a:xfrm>
              <a:off x="4730026" y="1650633"/>
              <a:ext cx="2302517" cy="1521176"/>
            </a:xfrm>
            <a:custGeom>
              <a:avLst/>
              <a:gdLst>
                <a:gd name="connsiteX0" fmla="*/ 0 w 737616"/>
                <a:gd name="connsiteY0" fmla="*/ 1054608 h 1054608"/>
                <a:gd name="connsiteX1" fmla="*/ 274320 w 737616"/>
                <a:gd name="connsiteY1" fmla="*/ 371856 h 1054608"/>
                <a:gd name="connsiteX2" fmla="*/ 408432 w 737616"/>
                <a:gd name="connsiteY2" fmla="*/ 597408 h 1054608"/>
                <a:gd name="connsiteX3" fmla="*/ 737616 w 737616"/>
                <a:gd name="connsiteY3" fmla="*/ 0 h 105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16" h="1054608">
                  <a:moveTo>
                    <a:pt x="0" y="1054608"/>
                  </a:moveTo>
                  <a:cubicBezTo>
                    <a:pt x="103124" y="751332"/>
                    <a:pt x="206248" y="448056"/>
                    <a:pt x="274320" y="371856"/>
                  </a:cubicBezTo>
                  <a:cubicBezTo>
                    <a:pt x="342392" y="295656"/>
                    <a:pt x="331216" y="659384"/>
                    <a:pt x="408432" y="597408"/>
                  </a:cubicBezTo>
                  <a:cubicBezTo>
                    <a:pt x="485648" y="535432"/>
                    <a:pt x="611632" y="267716"/>
                    <a:pt x="737616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4519159-B1E1-47F7-8966-3B73243FFDAA}"/>
                </a:ext>
              </a:extLst>
            </p:cNvPr>
            <p:cNvSpPr txBox="1"/>
            <p:nvPr/>
          </p:nvSpPr>
          <p:spPr>
            <a:xfrm>
              <a:off x="6549526" y="1412881"/>
              <a:ext cx="10509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latin typeface="MS Reference Sans Serif" panose="020B0604030504040204" pitchFamily="34" charset="0"/>
                </a:rPr>
                <a:t>Gaze Vector</a:t>
              </a:r>
              <a:endParaRPr lang="ko-KR" altLang="en-US" sz="1050" dirty="0">
                <a:latin typeface="MS Reference Sans Serif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2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845</Words>
  <Application>Microsoft Office PowerPoint</Application>
  <PresentationFormat>와이드스크린</PresentationFormat>
  <Paragraphs>229</Paragraphs>
  <Slides>18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 Sans</vt:lpstr>
      <vt:lpstr>UD Digi Kyokasho NK-B</vt:lpstr>
      <vt:lpstr>맑은 고딕</vt:lpstr>
      <vt:lpstr>Abadi</vt:lpstr>
      <vt:lpstr>Arial</vt:lpstr>
      <vt:lpstr>Cambria Math</vt:lpstr>
      <vt:lpstr>MS Reference Sans Serif</vt:lpstr>
      <vt:lpstr>Verdana Pro Black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(자동차IT융합학과)김성민</cp:lastModifiedBy>
  <cp:revision>48</cp:revision>
  <dcterms:created xsi:type="dcterms:W3CDTF">2020-09-17T02:27:38Z</dcterms:created>
  <dcterms:modified xsi:type="dcterms:W3CDTF">2020-10-29T09:39:56Z</dcterms:modified>
</cp:coreProperties>
</file>